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4" r:id="rId7"/>
    <p:sldId id="265" r:id="rId8"/>
    <p:sldId id="266" r:id="rId9"/>
    <p:sldId id="261" r:id="rId10"/>
    <p:sldId id="262" r:id="rId11"/>
    <p:sldId id="263" r:id="rId12"/>
    <p:sldId id="267" r:id="rId13"/>
    <p:sldId id="271"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4" d="100"/>
          <a:sy n="74"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090CFC-4908-4488-8AD1-3778A2B700B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0963D29-4DBC-4074-87F0-ADCE9ABC3A82}">
      <dgm:prSet/>
      <dgm:spPr/>
      <dgm:t>
        <a:bodyPr/>
        <a:lstStyle/>
        <a:p>
          <a:pPr>
            <a:lnSpc>
              <a:spcPct val="100000"/>
            </a:lnSpc>
          </a:pPr>
          <a:r>
            <a:rPr lang="en-GB" dirty="0"/>
            <a:t>For the textures I created separate layers for all the different textures required to make a flat face to look 3D.</a:t>
          </a:r>
          <a:endParaRPr lang="en-US" dirty="0"/>
        </a:p>
      </dgm:t>
    </dgm:pt>
    <dgm:pt modelId="{8CF3A0A2-67A0-445A-B0AF-3EED8EF362AE}" type="parTrans" cxnId="{65117F67-E7A7-4A9A-B04E-5718DE43045E}">
      <dgm:prSet/>
      <dgm:spPr/>
      <dgm:t>
        <a:bodyPr/>
        <a:lstStyle/>
        <a:p>
          <a:endParaRPr lang="en-US"/>
        </a:p>
      </dgm:t>
    </dgm:pt>
    <dgm:pt modelId="{3080C2ED-56FC-49B0-A6DF-EAC4C4238A11}" type="sibTrans" cxnId="{65117F67-E7A7-4A9A-B04E-5718DE43045E}">
      <dgm:prSet/>
      <dgm:spPr/>
      <dgm:t>
        <a:bodyPr/>
        <a:lstStyle/>
        <a:p>
          <a:endParaRPr lang="en-US"/>
        </a:p>
      </dgm:t>
    </dgm:pt>
    <dgm:pt modelId="{994F8DBF-8895-4146-9115-0C89F952F4C3}">
      <dgm:prSet/>
      <dgm:spPr/>
      <dgm:t>
        <a:bodyPr/>
        <a:lstStyle/>
        <a:p>
          <a:pPr>
            <a:lnSpc>
              <a:spcPct val="100000"/>
            </a:lnSpc>
          </a:pPr>
          <a:r>
            <a:rPr lang="en-GB" dirty="0"/>
            <a:t>Most of the textures come from 2 different texture files to minimize lag caused by multiple high-resolution textures.</a:t>
          </a:r>
          <a:endParaRPr lang="en-US" dirty="0"/>
        </a:p>
      </dgm:t>
    </dgm:pt>
    <dgm:pt modelId="{11F027AF-F0D1-4BD3-877E-FDE03755086F}" type="parTrans" cxnId="{40A820C9-0AA4-449A-BF87-615515608E39}">
      <dgm:prSet/>
      <dgm:spPr/>
      <dgm:t>
        <a:bodyPr/>
        <a:lstStyle/>
        <a:p>
          <a:endParaRPr lang="en-US"/>
        </a:p>
      </dgm:t>
    </dgm:pt>
    <dgm:pt modelId="{49E9C402-61B3-4E64-8C10-34D10F1BF767}" type="sibTrans" cxnId="{40A820C9-0AA4-449A-BF87-615515608E39}">
      <dgm:prSet/>
      <dgm:spPr/>
      <dgm:t>
        <a:bodyPr/>
        <a:lstStyle/>
        <a:p>
          <a:endParaRPr lang="en-US"/>
        </a:p>
      </dgm:t>
    </dgm:pt>
    <dgm:pt modelId="{94FC5605-0FBE-4EA1-964E-252C20AE9C96}" type="pres">
      <dgm:prSet presAssocID="{C3090CFC-4908-4488-8AD1-3778A2B700BE}" presName="root" presStyleCnt="0">
        <dgm:presLayoutVars>
          <dgm:dir/>
          <dgm:resizeHandles val="exact"/>
        </dgm:presLayoutVars>
      </dgm:prSet>
      <dgm:spPr/>
    </dgm:pt>
    <dgm:pt modelId="{2DB8ADEC-E052-47AE-B520-14B7BF086AC9}" type="pres">
      <dgm:prSet presAssocID="{50963D29-4DBC-4074-87F0-ADCE9ABC3A82}" presName="compNode" presStyleCnt="0"/>
      <dgm:spPr/>
    </dgm:pt>
    <dgm:pt modelId="{706A88F9-8C6B-49BB-95A1-2D96FD9EDEE4}" type="pres">
      <dgm:prSet presAssocID="{50963D29-4DBC-4074-87F0-ADCE9ABC3A82}" presName="bgRect" presStyleLbl="bgShp" presStyleIdx="0" presStyleCnt="2" custLinFactNeighborX="854" custLinFactNeighborY="-36054"/>
      <dgm:spPr/>
    </dgm:pt>
    <dgm:pt modelId="{047DEC9A-8240-475A-9660-D15DB3BAB06E}" type="pres">
      <dgm:prSet presAssocID="{50963D29-4DBC-4074-87F0-ADCE9ABC3A82}" presName="iconRect" presStyleLbl="node1" presStyleIdx="0" presStyleCnt="2" custLinFactNeighborX="5576" custLinFactNeighborY="-6555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lette"/>
        </a:ext>
      </dgm:extLst>
    </dgm:pt>
    <dgm:pt modelId="{1F339136-A8EB-4076-8AA6-069960E15B8B}" type="pres">
      <dgm:prSet presAssocID="{50963D29-4DBC-4074-87F0-ADCE9ABC3A82}" presName="spaceRect" presStyleCnt="0"/>
      <dgm:spPr/>
    </dgm:pt>
    <dgm:pt modelId="{BF6DE9AC-48A4-4771-9F03-3F9B11FBC54C}" type="pres">
      <dgm:prSet presAssocID="{50963D29-4DBC-4074-87F0-ADCE9ABC3A82}" presName="parTx" presStyleLbl="revTx" presStyleIdx="0" presStyleCnt="2" custLinFactNeighborX="1259" custLinFactNeighborY="-36054">
        <dgm:presLayoutVars>
          <dgm:chMax val="0"/>
          <dgm:chPref val="0"/>
        </dgm:presLayoutVars>
      </dgm:prSet>
      <dgm:spPr/>
    </dgm:pt>
    <dgm:pt modelId="{9C48B345-66C4-47F4-95BB-669598996329}" type="pres">
      <dgm:prSet presAssocID="{3080C2ED-56FC-49B0-A6DF-EAC4C4238A11}" presName="sibTrans" presStyleCnt="0"/>
      <dgm:spPr/>
    </dgm:pt>
    <dgm:pt modelId="{E31F2C57-5C04-4ED9-B82F-EA3FEFEF14DD}" type="pres">
      <dgm:prSet presAssocID="{994F8DBF-8895-4146-9115-0C89F952F4C3}" presName="compNode" presStyleCnt="0"/>
      <dgm:spPr/>
    </dgm:pt>
    <dgm:pt modelId="{672EE06F-1391-4F7C-9B96-0B25A888774A}" type="pres">
      <dgm:prSet presAssocID="{994F8DBF-8895-4146-9115-0C89F952F4C3}" presName="bgRect" presStyleLbl="bgShp" presStyleIdx="1" presStyleCnt="2" custLinFactNeighborY="45881"/>
      <dgm:spPr/>
    </dgm:pt>
    <dgm:pt modelId="{F7DDE08F-0ACE-4D87-9A8A-4A7B3D0BF8D2}" type="pres">
      <dgm:prSet presAssocID="{994F8DBF-8895-4146-9115-0C89F952F4C3}" presName="iconRect" presStyleLbl="node1" presStyleIdx="1" presStyleCnt="2" custLinFactNeighborY="8901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wing Compass"/>
        </a:ext>
      </dgm:extLst>
    </dgm:pt>
    <dgm:pt modelId="{600AB8C5-E9C9-4175-BFAA-6A999E11D6AB}" type="pres">
      <dgm:prSet presAssocID="{994F8DBF-8895-4146-9115-0C89F952F4C3}" presName="spaceRect" presStyleCnt="0"/>
      <dgm:spPr/>
    </dgm:pt>
    <dgm:pt modelId="{7F89B832-164F-4F46-91F0-C17F7788AEAA}" type="pres">
      <dgm:prSet presAssocID="{994F8DBF-8895-4146-9115-0C89F952F4C3}" presName="parTx" presStyleLbl="revTx" presStyleIdx="1" presStyleCnt="2" custLinFactNeighborY="45881">
        <dgm:presLayoutVars>
          <dgm:chMax val="0"/>
          <dgm:chPref val="0"/>
        </dgm:presLayoutVars>
      </dgm:prSet>
      <dgm:spPr/>
    </dgm:pt>
  </dgm:ptLst>
  <dgm:cxnLst>
    <dgm:cxn modelId="{65117F67-E7A7-4A9A-B04E-5718DE43045E}" srcId="{C3090CFC-4908-4488-8AD1-3778A2B700BE}" destId="{50963D29-4DBC-4074-87F0-ADCE9ABC3A82}" srcOrd="0" destOrd="0" parTransId="{8CF3A0A2-67A0-445A-B0AF-3EED8EF362AE}" sibTransId="{3080C2ED-56FC-49B0-A6DF-EAC4C4238A11}"/>
    <dgm:cxn modelId="{9495F174-8798-49BC-BA47-5286FFB64C89}" type="presOf" srcId="{994F8DBF-8895-4146-9115-0C89F952F4C3}" destId="{7F89B832-164F-4F46-91F0-C17F7788AEAA}" srcOrd="0" destOrd="0" presId="urn:microsoft.com/office/officeart/2018/2/layout/IconVerticalSolidList"/>
    <dgm:cxn modelId="{9C2658A4-FDC7-4FCF-BA03-256A363F5D1A}" type="presOf" srcId="{C3090CFC-4908-4488-8AD1-3778A2B700BE}" destId="{94FC5605-0FBE-4EA1-964E-252C20AE9C96}" srcOrd="0" destOrd="0" presId="urn:microsoft.com/office/officeart/2018/2/layout/IconVerticalSolidList"/>
    <dgm:cxn modelId="{40A820C9-0AA4-449A-BF87-615515608E39}" srcId="{C3090CFC-4908-4488-8AD1-3778A2B700BE}" destId="{994F8DBF-8895-4146-9115-0C89F952F4C3}" srcOrd="1" destOrd="0" parTransId="{11F027AF-F0D1-4BD3-877E-FDE03755086F}" sibTransId="{49E9C402-61B3-4E64-8C10-34D10F1BF767}"/>
    <dgm:cxn modelId="{47FB44F1-998D-4CE4-854C-B78688C2DB6B}" type="presOf" srcId="{50963D29-4DBC-4074-87F0-ADCE9ABC3A82}" destId="{BF6DE9AC-48A4-4771-9F03-3F9B11FBC54C}" srcOrd="0" destOrd="0" presId="urn:microsoft.com/office/officeart/2018/2/layout/IconVerticalSolidList"/>
    <dgm:cxn modelId="{9399CFAD-A251-4022-A0B5-8021795738D7}" type="presParOf" srcId="{94FC5605-0FBE-4EA1-964E-252C20AE9C96}" destId="{2DB8ADEC-E052-47AE-B520-14B7BF086AC9}" srcOrd="0" destOrd="0" presId="urn:microsoft.com/office/officeart/2018/2/layout/IconVerticalSolidList"/>
    <dgm:cxn modelId="{CE8A2447-9A58-4B10-84B0-7FD838D5B336}" type="presParOf" srcId="{2DB8ADEC-E052-47AE-B520-14B7BF086AC9}" destId="{706A88F9-8C6B-49BB-95A1-2D96FD9EDEE4}" srcOrd="0" destOrd="0" presId="urn:microsoft.com/office/officeart/2018/2/layout/IconVerticalSolidList"/>
    <dgm:cxn modelId="{B7EC1F42-4BF3-4D36-B2F5-1AFFBB16213B}" type="presParOf" srcId="{2DB8ADEC-E052-47AE-B520-14B7BF086AC9}" destId="{047DEC9A-8240-475A-9660-D15DB3BAB06E}" srcOrd="1" destOrd="0" presId="urn:microsoft.com/office/officeart/2018/2/layout/IconVerticalSolidList"/>
    <dgm:cxn modelId="{2F7D5BAD-D9BE-4F0D-825D-12EA047930B8}" type="presParOf" srcId="{2DB8ADEC-E052-47AE-B520-14B7BF086AC9}" destId="{1F339136-A8EB-4076-8AA6-069960E15B8B}" srcOrd="2" destOrd="0" presId="urn:microsoft.com/office/officeart/2018/2/layout/IconVerticalSolidList"/>
    <dgm:cxn modelId="{F27A6CC2-45EA-41D4-A256-CD888F08AB64}" type="presParOf" srcId="{2DB8ADEC-E052-47AE-B520-14B7BF086AC9}" destId="{BF6DE9AC-48A4-4771-9F03-3F9B11FBC54C}" srcOrd="3" destOrd="0" presId="urn:microsoft.com/office/officeart/2018/2/layout/IconVerticalSolidList"/>
    <dgm:cxn modelId="{CC2C50FE-3F08-4627-9254-31869F6D475C}" type="presParOf" srcId="{94FC5605-0FBE-4EA1-964E-252C20AE9C96}" destId="{9C48B345-66C4-47F4-95BB-669598996329}" srcOrd="1" destOrd="0" presId="urn:microsoft.com/office/officeart/2018/2/layout/IconVerticalSolidList"/>
    <dgm:cxn modelId="{8D201548-EEDC-4558-964D-EECEBE6A1890}" type="presParOf" srcId="{94FC5605-0FBE-4EA1-964E-252C20AE9C96}" destId="{E31F2C57-5C04-4ED9-B82F-EA3FEFEF14DD}" srcOrd="2" destOrd="0" presId="urn:microsoft.com/office/officeart/2018/2/layout/IconVerticalSolidList"/>
    <dgm:cxn modelId="{E784C72A-96FD-48AF-9DB8-F70C73AB8F5D}" type="presParOf" srcId="{E31F2C57-5C04-4ED9-B82F-EA3FEFEF14DD}" destId="{672EE06F-1391-4F7C-9B96-0B25A888774A}" srcOrd="0" destOrd="0" presId="urn:microsoft.com/office/officeart/2018/2/layout/IconVerticalSolidList"/>
    <dgm:cxn modelId="{E9270CCB-ED8D-4203-BF9B-97D82178610C}" type="presParOf" srcId="{E31F2C57-5C04-4ED9-B82F-EA3FEFEF14DD}" destId="{F7DDE08F-0ACE-4D87-9A8A-4A7B3D0BF8D2}" srcOrd="1" destOrd="0" presId="urn:microsoft.com/office/officeart/2018/2/layout/IconVerticalSolidList"/>
    <dgm:cxn modelId="{A816E221-166C-46C1-B567-3F374890FA50}" type="presParOf" srcId="{E31F2C57-5C04-4ED9-B82F-EA3FEFEF14DD}" destId="{600AB8C5-E9C9-4175-BFAA-6A999E11D6AB}" srcOrd="2" destOrd="0" presId="urn:microsoft.com/office/officeart/2018/2/layout/IconVerticalSolidList"/>
    <dgm:cxn modelId="{C20EF88F-2C71-4A43-8478-A57BC55152F8}" type="presParOf" srcId="{E31F2C57-5C04-4ED9-B82F-EA3FEFEF14DD}" destId="{7F89B832-164F-4F46-91F0-C17F7788AE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F48B61-85E4-418F-B6B0-2C979F9276A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9B1BCC-313B-440B-BB22-AA69F2D87AFD}">
      <dgm:prSet/>
      <dgm:spPr/>
      <dgm:t>
        <a:bodyPr/>
        <a:lstStyle/>
        <a:p>
          <a:r>
            <a:rPr lang="en-GB" dirty="0"/>
            <a:t>Completely finish all 3 floor, I was forced to not do the 3</a:t>
          </a:r>
          <a:r>
            <a:rPr lang="en-GB" baseline="30000" dirty="0"/>
            <a:t>rd</a:t>
          </a:r>
          <a:r>
            <a:rPr lang="en-GB" dirty="0"/>
            <a:t> floor due to time constraints</a:t>
          </a:r>
          <a:endParaRPr lang="en-US" dirty="0"/>
        </a:p>
      </dgm:t>
    </dgm:pt>
    <dgm:pt modelId="{EF32E9D6-C4F8-4AB7-94FD-84F963DE66C0}" type="parTrans" cxnId="{70C5102E-831D-4754-8691-FC9F633F9A8F}">
      <dgm:prSet/>
      <dgm:spPr/>
      <dgm:t>
        <a:bodyPr/>
        <a:lstStyle/>
        <a:p>
          <a:endParaRPr lang="en-US"/>
        </a:p>
      </dgm:t>
    </dgm:pt>
    <dgm:pt modelId="{014A8FE2-CC07-4CA0-9892-B1E787578B0F}" type="sibTrans" cxnId="{70C5102E-831D-4754-8691-FC9F633F9A8F}">
      <dgm:prSet/>
      <dgm:spPr/>
      <dgm:t>
        <a:bodyPr/>
        <a:lstStyle/>
        <a:p>
          <a:endParaRPr lang="en-US"/>
        </a:p>
      </dgm:t>
    </dgm:pt>
    <dgm:pt modelId="{F798F2B0-ED0B-4B7C-ADE0-91E290D151B3}">
      <dgm:prSet/>
      <dgm:spPr/>
      <dgm:t>
        <a:bodyPr/>
        <a:lstStyle/>
        <a:p>
          <a:r>
            <a:rPr lang="en-GB"/>
            <a:t>Doing the Normal Maps for the textures took a long time and was difficult to get correct at the start</a:t>
          </a:r>
          <a:endParaRPr lang="en-US"/>
        </a:p>
      </dgm:t>
    </dgm:pt>
    <dgm:pt modelId="{57D6359D-29E1-4014-A944-322BF5190838}" type="parTrans" cxnId="{77BA3CA5-1A65-40CC-BBB4-256B7C681D1C}">
      <dgm:prSet/>
      <dgm:spPr/>
      <dgm:t>
        <a:bodyPr/>
        <a:lstStyle/>
        <a:p>
          <a:endParaRPr lang="en-US"/>
        </a:p>
      </dgm:t>
    </dgm:pt>
    <dgm:pt modelId="{CC45795F-DD5B-48B5-8000-FEC63247F84B}" type="sibTrans" cxnId="{77BA3CA5-1A65-40CC-BBB4-256B7C681D1C}">
      <dgm:prSet/>
      <dgm:spPr/>
      <dgm:t>
        <a:bodyPr/>
        <a:lstStyle/>
        <a:p>
          <a:endParaRPr lang="en-US"/>
        </a:p>
      </dgm:t>
    </dgm:pt>
    <dgm:pt modelId="{7BAB2B65-2A75-4895-8301-6D57DA877EB0}">
      <dgm:prSet/>
      <dgm:spPr/>
      <dgm:t>
        <a:bodyPr/>
        <a:lstStyle/>
        <a:p>
          <a:r>
            <a:rPr lang="en-GB"/>
            <a:t>Restructure the layout of the level to fit the theme of a potential game</a:t>
          </a:r>
          <a:endParaRPr lang="en-US"/>
        </a:p>
      </dgm:t>
    </dgm:pt>
    <dgm:pt modelId="{7539C198-4736-4EC0-8983-33AEFBA57633}" type="parTrans" cxnId="{8E178DC6-F3BE-4B93-860E-958A5E799475}">
      <dgm:prSet/>
      <dgm:spPr/>
      <dgm:t>
        <a:bodyPr/>
        <a:lstStyle/>
        <a:p>
          <a:endParaRPr lang="en-US"/>
        </a:p>
      </dgm:t>
    </dgm:pt>
    <dgm:pt modelId="{8A6F6708-679A-4E7E-AB0A-C4775F539BBF}" type="sibTrans" cxnId="{8E178DC6-F3BE-4B93-860E-958A5E799475}">
      <dgm:prSet/>
      <dgm:spPr/>
      <dgm:t>
        <a:bodyPr/>
        <a:lstStyle/>
        <a:p>
          <a:endParaRPr lang="en-US"/>
        </a:p>
      </dgm:t>
    </dgm:pt>
    <dgm:pt modelId="{2C117852-EA65-4114-8271-505A38FEA8A2}" type="pres">
      <dgm:prSet presAssocID="{8FF48B61-85E4-418F-B6B0-2C979F9276A3}" presName="root" presStyleCnt="0">
        <dgm:presLayoutVars>
          <dgm:dir/>
          <dgm:resizeHandles val="exact"/>
        </dgm:presLayoutVars>
      </dgm:prSet>
      <dgm:spPr/>
    </dgm:pt>
    <dgm:pt modelId="{E252BFD6-B936-4B4C-AA9A-4D9ECBA4CD78}" type="pres">
      <dgm:prSet presAssocID="{B89B1BCC-313B-440B-BB22-AA69F2D87AFD}" presName="compNode" presStyleCnt="0"/>
      <dgm:spPr/>
    </dgm:pt>
    <dgm:pt modelId="{872ADBD1-5901-4EC2-9137-62E1F7B8D52F}" type="pres">
      <dgm:prSet presAssocID="{B89B1BCC-313B-440B-BB22-AA69F2D87A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413EDAAF-E5F8-4E40-A851-5FFE53043EC9}" type="pres">
      <dgm:prSet presAssocID="{B89B1BCC-313B-440B-BB22-AA69F2D87AFD}" presName="spaceRect" presStyleCnt="0"/>
      <dgm:spPr/>
    </dgm:pt>
    <dgm:pt modelId="{575B34FB-4234-41F4-9028-CCAEC9D80749}" type="pres">
      <dgm:prSet presAssocID="{B89B1BCC-313B-440B-BB22-AA69F2D87AFD}" presName="textRect" presStyleLbl="revTx" presStyleIdx="0" presStyleCnt="3">
        <dgm:presLayoutVars>
          <dgm:chMax val="1"/>
          <dgm:chPref val="1"/>
        </dgm:presLayoutVars>
      </dgm:prSet>
      <dgm:spPr/>
    </dgm:pt>
    <dgm:pt modelId="{D0A8AF3D-7A96-44DF-ABC1-902393493F71}" type="pres">
      <dgm:prSet presAssocID="{014A8FE2-CC07-4CA0-9892-B1E787578B0F}" presName="sibTrans" presStyleCnt="0"/>
      <dgm:spPr/>
    </dgm:pt>
    <dgm:pt modelId="{B4E395D2-BEEB-4ED0-AD00-89889E2D5FA0}" type="pres">
      <dgm:prSet presAssocID="{F798F2B0-ED0B-4B7C-ADE0-91E290D151B3}" presName="compNode" presStyleCnt="0"/>
      <dgm:spPr/>
    </dgm:pt>
    <dgm:pt modelId="{18CB9113-8247-416F-8E22-46F8E349B36C}" type="pres">
      <dgm:prSet presAssocID="{F798F2B0-ED0B-4B7C-ADE0-91E290D151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uteTwoPinsWithAPath"/>
        </a:ext>
      </dgm:extLst>
    </dgm:pt>
    <dgm:pt modelId="{E5DF16A1-FDAC-483A-AADF-94DA8F47F108}" type="pres">
      <dgm:prSet presAssocID="{F798F2B0-ED0B-4B7C-ADE0-91E290D151B3}" presName="spaceRect" presStyleCnt="0"/>
      <dgm:spPr/>
    </dgm:pt>
    <dgm:pt modelId="{C8911788-548A-40AC-8AD4-C82DCC376F82}" type="pres">
      <dgm:prSet presAssocID="{F798F2B0-ED0B-4B7C-ADE0-91E290D151B3}" presName="textRect" presStyleLbl="revTx" presStyleIdx="1" presStyleCnt="3">
        <dgm:presLayoutVars>
          <dgm:chMax val="1"/>
          <dgm:chPref val="1"/>
        </dgm:presLayoutVars>
      </dgm:prSet>
      <dgm:spPr/>
    </dgm:pt>
    <dgm:pt modelId="{895269B1-B0D1-4DA6-AB3F-42D2A3799678}" type="pres">
      <dgm:prSet presAssocID="{CC45795F-DD5B-48B5-8000-FEC63247F84B}" presName="sibTrans" presStyleCnt="0"/>
      <dgm:spPr/>
    </dgm:pt>
    <dgm:pt modelId="{4258BE83-115A-4F7F-8DE3-C8511708A758}" type="pres">
      <dgm:prSet presAssocID="{7BAB2B65-2A75-4895-8301-6D57DA877EB0}" presName="compNode" presStyleCnt="0"/>
      <dgm:spPr/>
    </dgm:pt>
    <dgm:pt modelId="{84EDBCC8-DBAD-4FBC-9D9D-267F5A559416}" type="pres">
      <dgm:prSet presAssocID="{7BAB2B65-2A75-4895-8301-6D57DA877E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108A9477-B8A4-4848-9A8D-DA6A8A6A0C5C}" type="pres">
      <dgm:prSet presAssocID="{7BAB2B65-2A75-4895-8301-6D57DA877EB0}" presName="spaceRect" presStyleCnt="0"/>
      <dgm:spPr/>
    </dgm:pt>
    <dgm:pt modelId="{F6A63EC5-12F1-4FCB-978B-99B02199E26B}" type="pres">
      <dgm:prSet presAssocID="{7BAB2B65-2A75-4895-8301-6D57DA877EB0}" presName="textRect" presStyleLbl="revTx" presStyleIdx="2" presStyleCnt="3">
        <dgm:presLayoutVars>
          <dgm:chMax val="1"/>
          <dgm:chPref val="1"/>
        </dgm:presLayoutVars>
      </dgm:prSet>
      <dgm:spPr/>
    </dgm:pt>
  </dgm:ptLst>
  <dgm:cxnLst>
    <dgm:cxn modelId="{7AB0C32A-2A77-4D08-84FB-C9A753481ED1}" type="presOf" srcId="{7BAB2B65-2A75-4895-8301-6D57DA877EB0}" destId="{F6A63EC5-12F1-4FCB-978B-99B02199E26B}" srcOrd="0" destOrd="0" presId="urn:microsoft.com/office/officeart/2018/2/layout/IconLabelList"/>
    <dgm:cxn modelId="{70C5102E-831D-4754-8691-FC9F633F9A8F}" srcId="{8FF48B61-85E4-418F-B6B0-2C979F9276A3}" destId="{B89B1BCC-313B-440B-BB22-AA69F2D87AFD}" srcOrd="0" destOrd="0" parTransId="{EF32E9D6-C4F8-4AB7-94FD-84F963DE66C0}" sibTransId="{014A8FE2-CC07-4CA0-9892-B1E787578B0F}"/>
    <dgm:cxn modelId="{B3EE3993-324C-489E-9DE7-5AD7E01B199A}" type="presOf" srcId="{F798F2B0-ED0B-4B7C-ADE0-91E290D151B3}" destId="{C8911788-548A-40AC-8AD4-C82DCC376F82}" srcOrd="0" destOrd="0" presId="urn:microsoft.com/office/officeart/2018/2/layout/IconLabelList"/>
    <dgm:cxn modelId="{77BA3CA5-1A65-40CC-BBB4-256B7C681D1C}" srcId="{8FF48B61-85E4-418F-B6B0-2C979F9276A3}" destId="{F798F2B0-ED0B-4B7C-ADE0-91E290D151B3}" srcOrd="1" destOrd="0" parTransId="{57D6359D-29E1-4014-A944-322BF5190838}" sibTransId="{CC45795F-DD5B-48B5-8000-FEC63247F84B}"/>
    <dgm:cxn modelId="{8E178DC6-F3BE-4B93-860E-958A5E799475}" srcId="{8FF48B61-85E4-418F-B6B0-2C979F9276A3}" destId="{7BAB2B65-2A75-4895-8301-6D57DA877EB0}" srcOrd="2" destOrd="0" parTransId="{7539C198-4736-4EC0-8983-33AEFBA57633}" sibTransId="{8A6F6708-679A-4E7E-AB0A-C4775F539BBF}"/>
    <dgm:cxn modelId="{6D049BD6-211C-4EA8-A701-D4DA4D66F8F8}" type="presOf" srcId="{B89B1BCC-313B-440B-BB22-AA69F2D87AFD}" destId="{575B34FB-4234-41F4-9028-CCAEC9D80749}" srcOrd="0" destOrd="0" presId="urn:microsoft.com/office/officeart/2018/2/layout/IconLabelList"/>
    <dgm:cxn modelId="{0BEEBFE1-7EDB-49E5-A299-E8A553C7347B}" type="presOf" srcId="{8FF48B61-85E4-418F-B6B0-2C979F9276A3}" destId="{2C117852-EA65-4114-8271-505A38FEA8A2}" srcOrd="0" destOrd="0" presId="urn:microsoft.com/office/officeart/2018/2/layout/IconLabelList"/>
    <dgm:cxn modelId="{7E3D55A1-02B6-46FE-A8DD-0EBD76128240}" type="presParOf" srcId="{2C117852-EA65-4114-8271-505A38FEA8A2}" destId="{E252BFD6-B936-4B4C-AA9A-4D9ECBA4CD78}" srcOrd="0" destOrd="0" presId="urn:microsoft.com/office/officeart/2018/2/layout/IconLabelList"/>
    <dgm:cxn modelId="{293B9477-D0A3-4F5B-9AEE-5F5D2A75D802}" type="presParOf" srcId="{E252BFD6-B936-4B4C-AA9A-4D9ECBA4CD78}" destId="{872ADBD1-5901-4EC2-9137-62E1F7B8D52F}" srcOrd="0" destOrd="0" presId="urn:microsoft.com/office/officeart/2018/2/layout/IconLabelList"/>
    <dgm:cxn modelId="{E59225F1-F8CE-48D3-95E2-BED8BA8635CC}" type="presParOf" srcId="{E252BFD6-B936-4B4C-AA9A-4D9ECBA4CD78}" destId="{413EDAAF-E5F8-4E40-A851-5FFE53043EC9}" srcOrd="1" destOrd="0" presId="urn:microsoft.com/office/officeart/2018/2/layout/IconLabelList"/>
    <dgm:cxn modelId="{7DB1F201-8B5B-4C90-B24A-25FE1EDE2975}" type="presParOf" srcId="{E252BFD6-B936-4B4C-AA9A-4D9ECBA4CD78}" destId="{575B34FB-4234-41F4-9028-CCAEC9D80749}" srcOrd="2" destOrd="0" presId="urn:microsoft.com/office/officeart/2018/2/layout/IconLabelList"/>
    <dgm:cxn modelId="{B1358374-CB9B-4128-8615-833D3E858D0D}" type="presParOf" srcId="{2C117852-EA65-4114-8271-505A38FEA8A2}" destId="{D0A8AF3D-7A96-44DF-ABC1-902393493F71}" srcOrd="1" destOrd="0" presId="urn:microsoft.com/office/officeart/2018/2/layout/IconLabelList"/>
    <dgm:cxn modelId="{A857A445-2C25-4179-830A-8425A90BAEF4}" type="presParOf" srcId="{2C117852-EA65-4114-8271-505A38FEA8A2}" destId="{B4E395D2-BEEB-4ED0-AD00-89889E2D5FA0}" srcOrd="2" destOrd="0" presId="urn:microsoft.com/office/officeart/2018/2/layout/IconLabelList"/>
    <dgm:cxn modelId="{252F8D78-72AD-4473-A414-D2A84E53F2BB}" type="presParOf" srcId="{B4E395D2-BEEB-4ED0-AD00-89889E2D5FA0}" destId="{18CB9113-8247-416F-8E22-46F8E349B36C}" srcOrd="0" destOrd="0" presId="urn:microsoft.com/office/officeart/2018/2/layout/IconLabelList"/>
    <dgm:cxn modelId="{9A2C0505-0BEF-4DA9-A9A8-E725C04C4FA1}" type="presParOf" srcId="{B4E395D2-BEEB-4ED0-AD00-89889E2D5FA0}" destId="{E5DF16A1-FDAC-483A-AADF-94DA8F47F108}" srcOrd="1" destOrd="0" presId="urn:microsoft.com/office/officeart/2018/2/layout/IconLabelList"/>
    <dgm:cxn modelId="{0EA32F20-5A2C-49D5-9072-D5AB8788F440}" type="presParOf" srcId="{B4E395D2-BEEB-4ED0-AD00-89889E2D5FA0}" destId="{C8911788-548A-40AC-8AD4-C82DCC376F82}" srcOrd="2" destOrd="0" presId="urn:microsoft.com/office/officeart/2018/2/layout/IconLabelList"/>
    <dgm:cxn modelId="{AADD87CC-3033-4D12-AC06-68FF831084ED}" type="presParOf" srcId="{2C117852-EA65-4114-8271-505A38FEA8A2}" destId="{895269B1-B0D1-4DA6-AB3F-42D2A3799678}" srcOrd="3" destOrd="0" presId="urn:microsoft.com/office/officeart/2018/2/layout/IconLabelList"/>
    <dgm:cxn modelId="{67BAF89D-7563-447E-ABB5-A82E9663A98E}" type="presParOf" srcId="{2C117852-EA65-4114-8271-505A38FEA8A2}" destId="{4258BE83-115A-4F7F-8DE3-C8511708A758}" srcOrd="4" destOrd="0" presId="urn:microsoft.com/office/officeart/2018/2/layout/IconLabelList"/>
    <dgm:cxn modelId="{A4EBBB44-6B4B-462A-9F1C-103AAAFE07B5}" type="presParOf" srcId="{4258BE83-115A-4F7F-8DE3-C8511708A758}" destId="{84EDBCC8-DBAD-4FBC-9D9D-267F5A559416}" srcOrd="0" destOrd="0" presId="urn:microsoft.com/office/officeart/2018/2/layout/IconLabelList"/>
    <dgm:cxn modelId="{CCEA0008-CD2B-477B-9404-4E5A11AAC543}" type="presParOf" srcId="{4258BE83-115A-4F7F-8DE3-C8511708A758}" destId="{108A9477-B8A4-4848-9A8D-DA6A8A6A0C5C}" srcOrd="1" destOrd="0" presId="urn:microsoft.com/office/officeart/2018/2/layout/IconLabelList"/>
    <dgm:cxn modelId="{6B628C17-CF0E-4EF3-9659-1BB39CA1CE5B}" type="presParOf" srcId="{4258BE83-115A-4F7F-8DE3-C8511708A758}" destId="{F6A63EC5-12F1-4FCB-978B-99B02199E26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1B27F2-9974-429A-82EF-FA7229B7BD9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032F386-AAD5-49BA-A390-84B279CEF35A}">
      <dgm:prSet/>
      <dgm:spPr/>
      <dgm:t>
        <a:bodyPr/>
        <a:lstStyle/>
        <a:p>
          <a:pPr>
            <a:lnSpc>
              <a:spcPct val="100000"/>
            </a:lnSpc>
          </a:pPr>
          <a:r>
            <a:rPr lang="en-GB"/>
            <a:t>While I believe I did a good job, I could have improved on:</a:t>
          </a:r>
          <a:endParaRPr lang="en-US"/>
        </a:p>
      </dgm:t>
    </dgm:pt>
    <dgm:pt modelId="{DC24EB7F-6EBA-409D-BBC2-1EA224D3584E}" type="parTrans" cxnId="{E46433D6-5BF0-4A7E-816C-BFE07BC4977C}">
      <dgm:prSet/>
      <dgm:spPr/>
      <dgm:t>
        <a:bodyPr/>
        <a:lstStyle/>
        <a:p>
          <a:endParaRPr lang="en-US"/>
        </a:p>
      </dgm:t>
    </dgm:pt>
    <dgm:pt modelId="{8579660C-5A9C-4E80-8178-6D5F6D0874D0}" type="sibTrans" cxnId="{E46433D6-5BF0-4A7E-816C-BFE07BC4977C}">
      <dgm:prSet/>
      <dgm:spPr/>
      <dgm:t>
        <a:bodyPr/>
        <a:lstStyle/>
        <a:p>
          <a:endParaRPr lang="en-US"/>
        </a:p>
      </dgm:t>
    </dgm:pt>
    <dgm:pt modelId="{3E0B1C5E-D6F3-458B-B396-F531843BD6B0}">
      <dgm:prSet/>
      <dgm:spPr/>
      <dgm:t>
        <a:bodyPr/>
        <a:lstStyle/>
        <a:p>
          <a:pPr>
            <a:lnSpc>
              <a:spcPct val="100000"/>
            </a:lnSpc>
          </a:pPr>
          <a:r>
            <a:rPr lang="en-GB"/>
            <a:t>Better time management to have completed the 3</a:t>
          </a:r>
          <a:r>
            <a:rPr lang="en-GB" baseline="30000"/>
            <a:t>rd</a:t>
          </a:r>
          <a:r>
            <a:rPr lang="en-GB"/>
            <a:t> floor</a:t>
          </a:r>
          <a:endParaRPr lang="en-US"/>
        </a:p>
      </dgm:t>
    </dgm:pt>
    <dgm:pt modelId="{7A550DB5-F455-42AA-9307-A91D84931759}" type="parTrans" cxnId="{601E3C8F-5869-454A-8782-D05925157942}">
      <dgm:prSet/>
      <dgm:spPr/>
      <dgm:t>
        <a:bodyPr/>
        <a:lstStyle/>
        <a:p>
          <a:endParaRPr lang="en-US"/>
        </a:p>
      </dgm:t>
    </dgm:pt>
    <dgm:pt modelId="{0B6057C0-F13D-4240-8A86-45EC5ADAA33C}" type="sibTrans" cxnId="{601E3C8F-5869-454A-8782-D05925157942}">
      <dgm:prSet/>
      <dgm:spPr/>
      <dgm:t>
        <a:bodyPr/>
        <a:lstStyle/>
        <a:p>
          <a:endParaRPr lang="en-US"/>
        </a:p>
      </dgm:t>
    </dgm:pt>
    <dgm:pt modelId="{699066D1-A4F9-4E55-A667-9B8103E0212F}">
      <dgm:prSet/>
      <dgm:spPr/>
      <dgm:t>
        <a:bodyPr/>
        <a:lstStyle/>
        <a:p>
          <a:pPr>
            <a:lnSpc>
              <a:spcPct val="100000"/>
            </a:lnSpc>
          </a:pPr>
          <a:r>
            <a:rPr lang="en-GB"/>
            <a:t>Experiment with other texturing processes to have found a more efficient way to get the same or better results</a:t>
          </a:r>
          <a:endParaRPr lang="en-US"/>
        </a:p>
      </dgm:t>
    </dgm:pt>
    <dgm:pt modelId="{FA5EFF1F-8A88-455A-95B0-7E5C46175E04}" type="parTrans" cxnId="{B118E24B-D943-4849-9D37-21CCA91DA0BF}">
      <dgm:prSet/>
      <dgm:spPr/>
      <dgm:t>
        <a:bodyPr/>
        <a:lstStyle/>
        <a:p>
          <a:endParaRPr lang="en-US"/>
        </a:p>
      </dgm:t>
    </dgm:pt>
    <dgm:pt modelId="{E755EDA2-E512-4E4B-B74C-278775D98B25}" type="sibTrans" cxnId="{B118E24B-D943-4849-9D37-21CCA91DA0BF}">
      <dgm:prSet/>
      <dgm:spPr/>
      <dgm:t>
        <a:bodyPr/>
        <a:lstStyle/>
        <a:p>
          <a:endParaRPr lang="en-US"/>
        </a:p>
      </dgm:t>
    </dgm:pt>
    <dgm:pt modelId="{34D572E1-420D-4A1D-B1C8-7F6028918412}">
      <dgm:prSet/>
      <dgm:spPr/>
      <dgm:t>
        <a:bodyPr/>
        <a:lstStyle/>
        <a:p>
          <a:pPr>
            <a:lnSpc>
              <a:spcPct val="100000"/>
            </a:lnSpc>
          </a:pPr>
          <a:r>
            <a:rPr lang="en-GB"/>
            <a:t>Do more research at the start for a better grasp of the environment I was building</a:t>
          </a:r>
          <a:endParaRPr lang="en-US"/>
        </a:p>
      </dgm:t>
    </dgm:pt>
    <dgm:pt modelId="{78ABA304-5897-4B43-A367-6C0C1A737D8D}" type="parTrans" cxnId="{02049DB9-C082-4233-9F07-88BB8F17037A}">
      <dgm:prSet/>
      <dgm:spPr/>
      <dgm:t>
        <a:bodyPr/>
        <a:lstStyle/>
        <a:p>
          <a:endParaRPr lang="en-US"/>
        </a:p>
      </dgm:t>
    </dgm:pt>
    <dgm:pt modelId="{31FFCF3C-023E-4D99-BF18-56BE253F318C}" type="sibTrans" cxnId="{02049DB9-C082-4233-9F07-88BB8F17037A}">
      <dgm:prSet/>
      <dgm:spPr/>
      <dgm:t>
        <a:bodyPr/>
        <a:lstStyle/>
        <a:p>
          <a:endParaRPr lang="en-US"/>
        </a:p>
      </dgm:t>
    </dgm:pt>
    <dgm:pt modelId="{D440FB8A-81F4-4F62-982A-9E6AE8B9FEDB}" type="pres">
      <dgm:prSet presAssocID="{5A1B27F2-9974-429A-82EF-FA7229B7BD92}" presName="root" presStyleCnt="0">
        <dgm:presLayoutVars>
          <dgm:dir/>
          <dgm:resizeHandles val="exact"/>
        </dgm:presLayoutVars>
      </dgm:prSet>
      <dgm:spPr/>
    </dgm:pt>
    <dgm:pt modelId="{43785E55-0291-4E71-9B16-643C643DF4ED}" type="pres">
      <dgm:prSet presAssocID="{5032F386-AAD5-49BA-A390-84B279CEF35A}" presName="compNode" presStyleCnt="0"/>
      <dgm:spPr/>
    </dgm:pt>
    <dgm:pt modelId="{FE7CBBE0-4EAC-45A2-8CD6-F51A459C30D2}" type="pres">
      <dgm:prSet presAssocID="{5032F386-AAD5-49BA-A390-84B279CEF35A}" presName="bgRect" presStyleLbl="bgShp" presStyleIdx="0" presStyleCnt="4"/>
      <dgm:spPr/>
    </dgm:pt>
    <dgm:pt modelId="{5F1BF6DE-30CA-4CC6-96C9-81688FBA2E2F}" type="pres">
      <dgm:prSet presAssocID="{5032F386-AAD5-49BA-A390-84B279CEF35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umbs Up Sign"/>
        </a:ext>
      </dgm:extLst>
    </dgm:pt>
    <dgm:pt modelId="{1B040873-2F6D-425E-82B6-6986667B7A3B}" type="pres">
      <dgm:prSet presAssocID="{5032F386-AAD5-49BA-A390-84B279CEF35A}" presName="spaceRect" presStyleCnt="0"/>
      <dgm:spPr/>
    </dgm:pt>
    <dgm:pt modelId="{F42F6A9B-3A21-49E5-AFBB-A2ACEC01E8CB}" type="pres">
      <dgm:prSet presAssocID="{5032F386-AAD5-49BA-A390-84B279CEF35A}" presName="parTx" presStyleLbl="revTx" presStyleIdx="0" presStyleCnt="4">
        <dgm:presLayoutVars>
          <dgm:chMax val="0"/>
          <dgm:chPref val="0"/>
        </dgm:presLayoutVars>
      </dgm:prSet>
      <dgm:spPr/>
    </dgm:pt>
    <dgm:pt modelId="{46B04ED8-D60D-48B0-8DFC-B01CD92F9CD4}" type="pres">
      <dgm:prSet presAssocID="{8579660C-5A9C-4E80-8178-6D5F6D0874D0}" presName="sibTrans" presStyleCnt="0"/>
      <dgm:spPr/>
    </dgm:pt>
    <dgm:pt modelId="{701454D5-4C7F-4304-96DE-99F837715138}" type="pres">
      <dgm:prSet presAssocID="{3E0B1C5E-D6F3-458B-B396-F531843BD6B0}" presName="compNode" presStyleCnt="0"/>
      <dgm:spPr/>
    </dgm:pt>
    <dgm:pt modelId="{7E5E5DED-83A5-4092-B6BE-9C52091EAE33}" type="pres">
      <dgm:prSet presAssocID="{3E0B1C5E-D6F3-458B-B396-F531843BD6B0}" presName="bgRect" presStyleLbl="bgShp" presStyleIdx="1" presStyleCnt="4"/>
      <dgm:spPr/>
    </dgm:pt>
    <dgm:pt modelId="{5C8628EB-B16F-454F-89FD-197BC787A767}" type="pres">
      <dgm:prSet presAssocID="{3E0B1C5E-D6F3-458B-B396-F531843BD6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8647F5B7-2DBE-47C8-9D6F-26966E6F6A51}" type="pres">
      <dgm:prSet presAssocID="{3E0B1C5E-D6F3-458B-B396-F531843BD6B0}" presName="spaceRect" presStyleCnt="0"/>
      <dgm:spPr/>
    </dgm:pt>
    <dgm:pt modelId="{CE4DBF8F-FEAF-428F-95BB-8DC524CD317C}" type="pres">
      <dgm:prSet presAssocID="{3E0B1C5E-D6F3-458B-B396-F531843BD6B0}" presName="parTx" presStyleLbl="revTx" presStyleIdx="1" presStyleCnt="4">
        <dgm:presLayoutVars>
          <dgm:chMax val="0"/>
          <dgm:chPref val="0"/>
        </dgm:presLayoutVars>
      </dgm:prSet>
      <dgm:spPr/>
    </dgm:pt>
    <dgm:pt modelId="{58CF3019-70B0-46B6-879F-A94883154D72}" type="pres">
      <dgm:prSet presAssocID="{0B6057C0-F13D-4240-8A86-45EC5ADAA33C}" presName="sibTrans" presStyleCnt="0"/>
      <dgm:spPr/>
    </dgm:pt>
    <dgm:pt modelId="{3E21F85C-D79E-4831-8B00-F34032EA0443}" type="pres">
      <dgm:prSet presAssocID="{699066D1-A4F9-4E55-A667-9B8103E0212F}" presName="compNode" presStyleCnt="0"/>
      <dgm:spPr/>
    </dgm:pt>
    <dgm:pt modelId="{D1F91B0D-311D-4C8C-B834-C3E2B58A6DFD}" type="pres">
      <dgm:prSet presAssocID="{699066D1-A4F9-4E55-A667-9B8103E0212F}" presName="bgRect" presStyleLbl="bgShp" presStyleIdx="2" presStyleCnt="4"/>
      <dgm:spPr/>
    </dgm:pt>
    <dgm:pt modelId="{4D88B1C6-1F42-4BD2-9072-78ABB9B16A1B}" type="pres">
      <dgm:prSet presAssocID="{699066D1-A4F9-4E55-A667-9B8103E021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EC296AA9-8EC7-4CDE-8D62-7C5F34169D9A}" type="pres">
      <dgm:prSet presAssocID="{699066D1-A4F9-4E55-A667-9B8103E0212F}" presName="spaceRect" presStyleCnt="0"/>
      <dgm:spPr/>
    </dgm:pt>
    <dgm:pt modelId="{343370CB-A7E5-43A4-8FF5-1C7C8FAF878B}" type="pres">
      <dgm:prSet presAssocID="{699066D1-A4F9-4E55-A667-9B8103E0212F}" presName="parTx" presStyleLbl="revTx" presStyleIdx="2" presStyleCnt="4">
        <dgm:presLayoutVars>
          <dgm:chMax val="0"/>
          <dgm:chPref val="0"/>
        </dgm:presLayoutVars>
      </dgm:prSet>
      <dgm:spPr/>
    </dgm:pt>
    <dgm:pt modelId="{B8F7DA8A-C10C-4784-A8AD-FBAC24B3D174}" type="pres">
      <dgm:prSet presAssocID="{E755EDA2-E512-4E4B-B74C-278775D98B25}" presName="sibTrans" presStyleCnt="0"/>
      <dgm:spPr/>
    </dgm:pt>
    <dgm:pt modelId="{6770B9F9-55AA-4FE3-AF0B-16CFA9C55061}" type="pres">
      <dgm:prSet presAssocID="{34D572E1-420D-4A1D-B1C8-7F6028918412}" presName="compNode" presStyleCnt="0"/>
      <dgm:spPr/>
    </dgm:pt>
    <dgm:pt modelId="{9DF2C83D-4DC2-4547-8F7E-205F2C3C9854}" type="pres">
      <dgm:prSet presAssocID="{34D572E1-420D-4A1D-B1C8-7F6028918412}" presName="bgRect" presStyleLbl="bgShp" presStyleIdx="3" presStyleCnt="4"/>
      <dgm:spPr/>
    </dgm:pt>
    <dgm:pt modelId="{5B66A6C7-8584-4582-8905-F6D23721576A}" type="pres">
      <dgm:prSet presAssocID="{34D572E1-420D-4A1D-B1C8-7F602891841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a:ext>
      </dgm:extLst>
    </dgm:pt>
    <dgm:pt modelId="{1F9BF5C4-A9D7-4DE3-8549-EFE08107817A}" type="pres">
      <dgm:prSet presAssocID="{34D572E1-420D-4A1D-B1C8-7F6028918412}" presName="spaceRect" presStyleCnt="0"/>
      <dgm:spPr/>
    </dgm:pt>
    <dgm:pt modelId="{EC0438BC-ECA3-4B01-8E5E-B35E163F914F}" type="pres">
      <dgm:prSet presAssocID="{34D572E1-420D-4A1D-B1C8-7F6028918412}" presName="parTx" presStyleLbl="revTx" presStyleIdx="3" presStyleCnt="4">
        <dgm:presLayoutVars>
          <dgm:chMax val="0"/>
          <dgm:chPref val="0"/>
        </dgm:presLayoutVars>
      </dgm:prSet>
      <dgm:spPr/>
    </dgm:pt>
  </dgm:ptLst>
  <dgm:cxnLst>
    <dgm:cxn modelId="{FFEA5140-95D1-47E5-A661-758BBBF22B1D}" type="presOf" srcId="{34D572E1-420D-4A1D-B1C8-7F6028918412}" destId="{EC0438BC-ECA3-4B01-8E5E-B35E163F914F}" srcOrd="0" destOrd="0" presId="urn:microsoft.com/office/officeart/2018/2/layout/IconVerticalSolidList"/>
    <dgm:cxn modelId="{CF652546-FBA4-4655-AB70-DBD6171FCC52}" type="presOf" srcId="{3E0B1C5E-D6F3-458B-B396-F531843BD6B0}" destId="{CE4DBF8F-FEAF-428F-95BB-8DC524CD317C}" srcOrd="0" destOrd="0" presId="urn:microsoft.com/office/officeart/2018/2/layout/IconVerticalSolidList"/>
    <dgm:cxn modelId="{078AAD47-36B8-4E24-AD5D-8EF5BF8E6A2E}" type="presOf" srcId="{699066D1-A4F9-4E55-A667-9B8103E0212F}" destId="{343370CB-A7E5-43A4-8FF5-1C7C8FAF878B}" srcOrd="0" destOrd="0" presId="urn:microsoft.com/office/officeart/2018/2/layout/IconVerticalSolidList"/>
    <dgm:cxn modelId="{B118E24B-D943-4849-9D37-21CCA91DA0BF}" srcId="{5A1B27F2-9974-429A-82EF-FA7229B7BD92}" destId="{699066D1-A4F9-4E55-A667-9B8103E0212F}" srcOrd="2" destOrd="0" parTransId="{FA5EFF1F-8A88-455A-95B0-7E5C46175E04}" sibTransId="{E755EDA2-E512-4E4B-B74C-278775D98B25}"/>
    <dgm:cxn modelId="{3036504F-FE10-40BA-A08A-743E5715BCEA}" type="presOf" srcId="{5A1B27F2-9974-429A-82EF-FA7229B7BD92}" destId="{D440FB8A-81F4-4F62-982A-9E6AE8B9FEDB}" srcOrd="0" destOrd="0" presId="urn:microsoft.com/office/officeart/2018/2/layout/IconVerticalSolidList"/>
    <dgm:cxn modelId="{601E3C8F-5869-454A-8782-D05925157942}" srcId="{5A1B27F2-9974-429A-82EF-FA7229B7BD92}" destId="{3E0B1C5E-D6F3-458B-B396-F531843BD6B0}" srcOrd="1" destOrd="0" parTransId="{7A550DB5-F455-42AA-9307-A91D84931759}" sibTransId="{0B6057C0-F13D-4240-8A86-45EC5ADAA33C}"/>
    <dgm:cxn modelId="{02049DB9-C082-4233-9F07-88BB8F17037A}" srcId="{5A1B27F2-9974-429A-82EF-FA7229B7BD92}" destId="{34D572E1-420D-4A1D-B1C8-7F6028918412}" srcOrd="3" destOrd="0" parTransId="{78ABA304-5897-4B43-A367-6C0C1A737D8D}" sibTransId="{31FFCF3C-023E-4D99-BF18-56BE253F318C}"/>
    <dgm:cxn modelId="{E46433D6-5BF0-4A7E-816C-BFE07BC4977C}" srcId="{5A1B27F2-9974-429A-82EF-FA7229B7BD92}" destId="{5032F386-AAD5-49BA-A390-84B279CEF35A}" srcOrd="0" destOrd="0" parTransId="{DC24EB7F-6EBA-409D-BBC2-1EA224D3584E}" sibTransId="{8579660C-5A9C-4E80-8178-6D5F6D0874D0}"/>
    <dgm:cxn modelId="{2A770FDE-FDC2-4176-8CC8-F0C938E18B6A}" type="presOf" srcId="{5032F386-AAD5-49BA-A390-84B279CEF35A}" destId="{F42F6A9B-3A21-49E5-AFBB-A2ACEC01E8CB}" srcOrd="0" destOrd="0" presId="urn:microsoft.com/office/officeart/2018/2/layout/IconVerticalSolidList"/>
    <dgm:cxn modelId="{B2D63FFD-CE24-4D90-88B8-B69A7180474A}" type="presParOf" srcId="{D440FB8A-81F4-4F62-982A-9E6AE8B9FEDB}" destId="{43785E55-0291-4E71-9B16-643C643DF4ED}" srcOrd="0" destOrd="0" presId="urn:microsoft.com/office/officeart/2018/2/layout/IconVerticalSolidList"/>
    <dgm:cxn modelId="{C66DCB1F-3357-4834-9C38-AE7A8E7C1AFE}" type="presParOf" srcId="{43785E55-0291-4E71-9B16-643C643DF4ED}" destId="{FE7CBBE0-4EAC-45A2-8CD6-F51A459C30D2}" srcOrd="0" destOrd="0" presId="urn:microsoft.com/office/officeart/2018/2/layout/IconVerticalSolidList"/>
    <dgm:cxn modelId="{4EA09BEA-1A36-42E8-B15D-FE2574FFD858}" type="presParOf" srcId="{43785E55-0291-4E71-9B16-643C643DF4ED}" destId="{5F1BF6DE-30CA-4CC6-96C9-81688FBA2E2F}" srcOrd="1" destOrd="0" presId="urn:microsoft.com/office/officeart/2018/2/layout/IconVerticalSolidList"/>
    <dgm:cxn modelId="{8DBC7CDD-F370-4072-B49C-4FB25A186B94}" type="presParOf" srcId="{43785E55-0291-4E71-9B16-643C643DF4ED}" destId="{1B040873-2F6D-425E-82B6-6986667B7A3B}" srcOrd="2" destOrd="0" presId="urn:microsoft.com/office/officeart/2018/2/layout/IconVerticalSolidList"/>
    <dgm:cxn modelId="{320D7F67-7A32-45A2-B791-0A8495C8F5FF}" type="presParOf" srcId="{43785E55-0291-4E71-9B16-643C643DF4ED}" destId="{F42F6A9B-3A21-49E5-AFBB-A2ACEC01E8CB}" srcOrd="3" destOrd="0" presId="urn:microsoft.com/office/officeart/2018/2/layout/IconVerticalSolidList"/>
    <dgm:cxn modelId="{7ACDABF8-55F7-4534-9DC5-04DFD810B0B7}" type="presParOf" srcId="{D440FB8A-81F4-4F62-982A-9E6AE8B9FEDB}" destId="{46B04ED8-D60D-48B0-8DFC-B01CD92F9CD4}" srcOrd="1" destOrd="0" presId="urn:microsoft.com/office/officeart/2018/2/layout/IconVerticalSolidList"/>
    <dgm:cxn modelId="{3071BB4C-1A3B-4914-907E-8B5175D1B289}" type="presParOf" srcId="{D440FB8A-81F4-4F62-982A-9E6AE8B9FEDB}" destId="{701454D5-4C7F-4304-96DE-99F837715138}" srcOrd="2" destOrd="0" presId="urn:microsoft.com/office/officeart/2018/2/layout/IconVerticalSolidList"/>
    <dgm:cxn modelId="{673146D7-CB78-47BB-BF99-E6FC0AB9CEF8}" type="presParOf" srcId="{701454D5-4C7F-4304-96DE-99F837715138}" destId="{7E5E5DED-83A5-4092-B6BE-9C52091EAE33}" srcOrd="0" destOrd="0" presId="urn:microsoft.com/office/officeart/2018/2/layout/IconVerticalSolidList"/>
    <dgm:cxn modelId="{E62C9312-A5EB-4FBE-9B24-2FCF50586564}" type="presParOf" srcId="{701454D5-4C7F-4304-96DE-99F837715138}" destId="{5C8628EB-B16F-454F-89FD-197BC787A767}" srcOrd="1" destOrd="0" presId="urn:microsoft.com/office/officeart/2018/2/layout/IconVerticalSolidList"/>
    <dgm:cxn modelId="{9BC755A2-63D2-45A7-B51F-FF811B2205CD}" type="presParOf" srcId="{701454D5-4C7F-4304-96DE-99F837715138}" destId="{8647F5B7-2DBE-47C8-9D6F-26966E6F6A51}" srcOrd="2" destOrd="0" presId="urn:microsoft.com/office/officeart/2018/2/layout/IconVerticalSolidList"/>
    <dgm:cxn modelId="{0E85E2C5-C861-40D8-9C1D-4DA18A33194A}" type="presParOf" srcId="{701454D5-4C7F-4304-96DE-99F837715138}" destId="{CE4DBF8F-FEAF-428F-95BB-8DC524CD317C}" srcOrd="3" destOrd="0" presId="urn:microsoft.com/office/officeart/2018/2/layout/IconVerticalSolidList"/>
    <dgm:cxn modelId="{B0AFF4F0-A3A8-4DD8-8F7F-E4D8A01D7ED4}" type="presParOf" srcId="{D440FB8A-81F4-4F62-982A-9E6AE8B9FEDB}" destId="{58CF3019-70B0-46B6-879F-A94883154D72}" srcOrd="3" destOrd="0" presId="urn:microsoft.com/office/officeart/2018/2/layout/IconVerticalSolidList"/>
    <dgm:cxn modelId="{E423487E-566A-4DC2-8906-D6B14127B806}" type="presParOf" srcId="{D440FB8A-81F4-4F62-982A-9E6AE8B9FEDB}" destId="{3E21F85C-D79E-4831-8B00-F34032EA0443}" srcOrd="4" destOrd="0" presId="urn:microsoft.com/office/officeart/2018/2/layout/IconVerticalSolidList"/>
    <dgm:cxn modelId="{B2B7E5EA-1DC8-455F-A42E-02786ECE3877}" type="presParOf" srcId="{3E21F85C-D79E-4831-8B00-F34032EA0443}" destId="{D1F91B0D-311D-4C8C-B834-C3E2B58A6DFD}" srcOrd="0" destOrd="0" presId="urn:microsoft.com/office/officeart/2018/2/layout/IconVerticalSolidList"/>
    <dgm:cxn modelId="{1223ABC4-C193-47ED-943A-0D617E39A388}" type="presParOf" srcId="{3E21F85C-D79E-4831-8B00-F34032EA0443}" destId="{4D88B1C6-1F42-4BD2-9072-78ABB9B16A1B}" srcOrd="1" destOrd="0" presId="urn:microsoft.com/office/officeart/2018/2/layout/IconVerticalSolidList"/>
    <dgm:cxn modelId="{DF0CB7DF-EFCE-4DC9-8A4B-8ADF21613F6E}" type="presParOf" srcId="{3E21F85C-D79E-4831-8B00-F34032EA0443}" destId="{EC296AA9-8EC7-4CDE-8D62-7C5F34169D9A}" srcOrd="2" destOrd="0" presId="urn:microsoft.com/office/officeart/2018/2/layout/IconVerticalSolidList"/>
    <dgm:cxn modelId="{5AE0925B-C6C3-4894-9611-9A59413882B9}" type="presParOf" srcId="{3E21F85C-D79E-4831-8B00-F34032EA0443}" destId="{343370CB-A7E5-43A4-8FF5-1C7C8FAF878B}" srcOrd="3" destOrd="0" presId="urn:microsoft.com/office/officeart/2018/2/layout/IconVerticalSolidList"/>
    <dgm:cxn modelId="{E9C79ABE-1CC9-433C-984E-F3717730F493}" type="presParOf" srcId="{D440FB8A-81F4-4F62-982A-9E6AE8B9FEDB}" destId="{B8F7DA8A-C10C-4784-A8AD-FBAC24B3D174}" srcOrd="5" destOrd="0" presId="urn:microsoft.com/office/officeart/2018/2/layout/IconVerticalSolidList"/>
    <dgm:cxn modelId="{81C675A7-FED1-4502-B8CD-D357775EE210}" type="presParOf" srcId="{D440FB8A-81F4-4F62-982A-9E6AE8B9FEDB}" destId="{6770B9F9-55AA-4FE3-AF0B-16CFA9C55061}" srcOrd="6" destOrd="0" presId="urn:microsoft.com/office/officeart/2018/2/layout/IconVerticalSolidList"/>
    <dgm:cxn modelId="{6C164A80-2B39-41B9-A618-6E7FA792D912}" type="presParOf" srcId="{6770B9F9-55AA-4FE3-AF0B-16CFA9C55061}" destId="{9DF2C83D-4DC2-4547-8F7E-205F2C3C9854}" srcOrd="0" destOrd="0" presId="urn:microsoft.com/office/officeart/2018/2/layout/IconVerticalSolidList"/>
    <dgm:cxn modelId="{3693EA2B-636C-4D82-AE73-67BC934D6F0A}" type="presParOf" srcId="{6770B9F9-55AA-4FE3-AF0B-16CFA9C55061}" destId="{5B66A6C7-8584-4582-8905-F6D23721576A}" srcOrd="1" destOrd="0" presId="urn:microsoft.com/office/officeart/2018/2/layout/IconVerticalSolidList"/>
    <dgm:cxn modelId="{A957CC91-6D74-4F0B-88EA-E77B6E280D7A}" type="presParOf" srcId="{6770B9F9-55AA-4FE3-AF0B-16CFA9C55061}" destId="{1F9BF5C4-A9D7-4DE3-8549-EFE08107817A}" srcOrd="2" destOrd="0" presId="urn:microsoft.com/office/officeart/2018/2/layout/IconVerticalSolidList"/>
    <dgm:cxn modelId="{471F94D5-3AB8-4F70-83CD-B0881A408FB6}" type="presParOf" srcId="{6770B9F9-55AA-4FE3-AF0B-16CFA9C55061}" destId="{EC0438BC-ECA3-4B01-8E5E-B35E163F914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8E84BB-534C-451F-AF5E-DF0B13248EB4}"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83B5A092-EF39-4F18-BC7C-1B476D7B4056}">
      <dgm:prSet/>
      <dgm:spPr/>
      <dgm:t>
        <a:bodyPr/>
        <a:lstStyle/>
        <a:p>
          <a:r>
            <a:rPr lang="en-GB" dirty="0"/>
            <a:t>Complete the 3</a:t>
          </a:r>
          <a:r>
            <a:rPr lang="en-GB" baseline="30000" dirty="0"/>
            <a:t>rd</a:t>
          </a:r>
          <a:r>
            <a:rPr lang="en-GB" dirty="0"/>
            <a:t> floor entirely</a:t>
          </a:r>
          <a:endParaRPr lang="en-US" dirty="0"/>
        </a:p>
      </dgm:t>
    </dgm:pt>
    <dgm:pt modelId="{FE9EE4C1-2F14-48CD-AA5C-05C5A9AB19A1}" type="parTrans" cxnId="{01FF3E30-9D3B-494E-8229-EEEAF02112D6}">
      <dgm:prSet/>
      <dgm:spPr/>
      <dgm:t>
        <a:bodyPr/>
        <a:lstStyle/>
        <a:p>
          <a:endParaRPr lang="en-US"/>
        </a:p>
      </dgm:t>
    </dgm:pt>
    <dgm:pt modelId="{E04F2C58-9CD5-4591-A347-E045DCBBD640}" type="sibTrans" cxnId="{01FF3E30-9D3B-494E-8229-EEEAF02112D6}">
      <dgm:prSet phldrT="1" phldr="0"/>
      <dgm:spPr/>
      <dgm:t>
        <a:bodyPr/>
        <a:lstStyle/>
        <a:p>
          <a:r>
            <a:rPr lang="en-US"/>
            <a:t>1</a:t>
          </a:r>
        </a:p>
      </dgm:t>
    </dgm:pt>
    <dgm:pt modelId="{261A0938-7376-4621-BEC4-90427D583188}">
      <dgm:prSet/>
      <dgm:spPr/>
      <dgm:t>
        <a:bodyPr/>
        <a:lstStyle/>
        <a:p>
          <a:r>
            <a:rPr lang="en-GB" dirty="0"/>
            <a:t>Create more variations of models and decals</a:t>
          </a:r>
          <a:endParaRPr lang="en-US" dirty="0"/>
        </a:p>
      </dgm:t>
    </dgm:pt>
    <dgm:pt modelId="{006BA7A2-145D-41B3-90AF-8F31305A2E36}" type="parTrans" cxnId="{66E5D2C3-6C66-46DD-AE83-C530704BD580}">
      <dgm:prSet/>
      <dgm:spPr/>
      <dgm:t>
        <a:bodyPr/>
        <a:lstStyle/>
        <a:p>
          <a:endParaRPr lang="en-US"/>
        </a:p>
      </dgm:t>
    </dgm:pt>
    <dgm:pt modelId="{98CAB715-74C6-41EB-8671-1EC899D099BB}" type="sibTrans" cxnId="{66E5D2C3-6C66-46DD-AE83-C530704BD580}">
      <dgm:prSet phldrT="2" phldr="0"/>
      <dgm:spPr/>
      <dgm:t>
        <a:bodyPr/>
        <a:lstStyle/>
        <a:p>
          <a:r>
            <a:rPr lang="en-US"/>
            <a:t>2</a:t>
          </a:r>
        </a:p>
      </dgm:t>
    </dgm:pt>
    <dgm:pt modelId="{F71B733C-B049-4F54-9488-A1FBCE0467A8}">
      <dgm:prSet/>
      <dgm:spPr/>
      <dgm:t>
        <a:bodyPr/>
        <a:lstStyle/>
        <a:p>
          <a:r>
            <a:rPr lang="en-GB"/>
            <a:t>Implement more animated textures and particles to the scene</a:t>
          </a:r>
          <a:endParaRPr lang="en-US"/>
        </a:p>
      </dgm:t>
    </dgm:pt>
    <dgm:pt modelId="{AEF86345-9DFE-403D-A01D-7A2589271D81}" type="parTrans" cxnId="{45006EAF-CFED-4095-8FF5-C7EF108BA65A}">
      <dgm:prSet/>
      <dgm:spPr/>
      <dgm:t>
        <a:bodyPr/>
        <a:lstStyle/>
        <a:p>
          <a:endParaRPr lang="en-US"/>
        </a:p>
      </dgm:t>
    </dgm:pt>
    <dgm:pt modelId="{E161129C-7698-4742-947C-2A2F489F104D}" type="sibTrans" cxnId="{45006EAF-CFED-4095-8FF5-C7EF108BA65A}">
      <dgm:prSet phldrT="3" phldr="0"/>
      <dgm:spPr/>
      <dgm:t>
        <a:bodyPr/>
        <a:lstStyle/>
        <a:p>
          <a:r>
            <a:rPr lang="en-US"/>
            <a:t>3</a:t>
          </a:r>
        </a:p>
      </dgm:t>
    </dgm:pt>
    <dgm:pt modelId="{DBCD639B-2969-4291-B461-2D858F918800}">
      <dgm:prSet/>
      <dgm:spPr/>
      <dgm:t>
        <a:bodyPr/>
        <a:lstStyle/>
        <a:p>
          <a:r>
            <a:rPr lang="en-GB"/>
            <a:t>Add sound effects or ambience sound</a:t>
          </a:r>
          <a:endParaRPr lang="en-US"/>
        </a:p>
      </dgm:t>
    </dgm:pt>
    <dgm:pt modelId="{295CD91C-9B40-4AD0-898E-7F3AF705207A}" type="parTrans" cxnId="{1C4B509E-AFB2-4764-AAA8-CD4029D8CAAC}">
      <dgm:prSet/>
      <dgm:spPr/>
      <dgm:t>
        <a:bodyPr/>
        <a:lstStyle/>
        <a:p>
          <a:endParaRPr lang="en-US"/>
        </a:p>
      </dgm:t>
    </dgm:pt>
    <dgm:pt modelId="{D251D6A2-F48C-473B-B7E7-6CEE0CFFA51D}" type="sibTrans" cxnId="{1C4B509E-AFB2-4764-AAA8-CD4029D8CAAC}">
      <dgm:prSet phldrT="4" phldr="0"/>
      <dgm:spPr/>
      <dgm:t>
        <a:bodyPr/>
        <a:lstStyle/>
        <a:p>
          <a:r>
            <a:rPr lang="en-US"/>
            <a:t>4</a:t>
          </a:r>
        </a:p>
      </dgm:t>
    </dgm:pt>
    <dgm:pt modelId="{E2892B6F-D7ED-4BFD-B44E-E1D08899A37A}" type="pres">
      <dgm:prSet presAssocID="{D98E84BB-534C-451F-AF5E-DF0B13248EB4}" presName="Name0" presStyleCnt="0">
        <dgm:presLayoutVars>
          <dgm:animLvl val="lvl"/>
          <dgm:resizeHandles val="exact"/>
        </dgm:presLayoutVars>
      </dgm:prSet>
      <dgm:spPr/>
    </dgm:pt>
    <dgm:pt modelId="{98F76255-C45C-494E-B968-F8093B064520}" type="pres">
      <dgm:prSet presAssocID="{83B5A092-EF39-4F18-BC7C-1B476D7B4056}" presName="compositeNode" presStyleCnt="0">
        <dgm:presLayoutVars>
          <dgm:bulletEnabled val="1"/>
        </dgm:presLayoutVars>
      </dgm:prSet>
      <dgm:spPr/>
    </dgm:pt>
    <dgm:pt modelId="{B3F16F35-9AD2-498B-8678-22994B980DBC}" type="pres">
      <dgm:prSet presAssocID="{83B5A092-EF39-4F18-BC7C-1B476D7B4056}" presName="bgRect" presStyleLbl="bgAccFollowNode1" presStyleIdx="0" presStyleCnt="4"/>
      <dgm:spPr/>
    </dgm:pt>
    <dgm:pt modelId="{07B832CD-8BAB-4DF2-B2BD-F488ECD5DAFD}" type="pres">
      <dgm:prSet presAssocID="{E04F2C58-9CD5-4591-A347-E045DCBBD640}" presName="sibTransNodeCircle" presStyleLbl="alignNode1" presStyleIdx="0" presStyleCnt="8">
        <dgm:presLayoutVars>
          <dgm:chMax val="0"/>
          <dgm:bulletEnabled/>
        </dgm:presLayoutVars>
      </dgm:prSet>
      <dgm:spPr/>
    </dgm:pt>
    <dgm:pt modelId="{6134B547-B71D-43F8-B03E-6194D11CD746}" type="pres">
      <dgm:prSet presAssocID="{83B5A092-EF39-4F18-BC7C-1B476D7B4056}" presName="bottomLine" presStyleLbl="alignNode1" presStyleIdx="1" presStyleCnt="8">
        <dgm:presLayoutVars/>
      </dgm:prSet>
      <dgm:spPr/>
    </dgm:pt>
    <dgm:pt modelId="{C18A1078-270E-46FD-8EB0-9A144C5D0914}" type="pres">
      <dgm:prSet presAssocID="{83B5A092-EF39-4F18-BC7C-1B476D7B4056}" presName="nodeText" presStyleLbl="bgAccFollowNode1" presStyleIdx="0" presStyleCnt="4">
        <dgm:presLayoutVars>
          <dgm:bulletEnabled val="1"/>
        </dgm:presLayoutVars>
      </dgm:prSet>
      <dgm:spPr/>
    </dgm:pt>
    <dgm:pt modelId="{9F801B11-614C-497C-9CF9-649D803B1A9A}" type="pres">
      <dgm:prSet presAssocID="{E04F2C58-9CD5-4591-A347-E045DCBBD640}" presName="sibTrans" presStyleCnt="0"/>
      <dgm:spPr/>
    </dgm:pt>
    <dgm:pt modelId="{47377123-2097-4EEC-8FA8-19655D87553A}" type="pres">
      <dgm:prSet presAssocID="{261A0938-7376-4621-BEC4-90427D583188}" presName="compositeNode" presStyleCnt="0">
        <dgm:presLayoutVars>
          <dgm:bulletEnabled val="1"/>
        </dgm:presLayoutVars>
      </dgm:prSet>
      <dgm:spPr/>
    </dgm:pt>
    <dgm:pt modelId="{5A826F75-AB48-4F3C-8355-EF31C0A9B8F4}" type="pres">
      <dgm:prSet presAssocID="{261A0938-7376-4621-BEC4-90427D583188}" presName="bgRect" presStyleLbl="bgAccFollowNode1" presStyleIdx="1" presStyleCnt="4"/>
      <dgm:spPr/>
    </dgm:pt>
    <dgm:pt modelId="{1EF79A9C-D33D-4E4D-A621-E93C7952EC01}" type="pres">
      <dgm:prSet presAssocID="{98CAB715-74C6-41EB-8671-1EC899D099BB}" presName="sibTransNodeCircle" presStyleLbl="alignNode1" presStyleIdx="2" presStyleCnt="8">
        <dgm:presLayoutVars>
          <dgm:chMax val="0"/>
          <dgm:bulletEnabled/>
        </dgm:presLayoutVars>
      </dgm:prSet>
      <dgm:spPr/>
    </dgm:pt>
    <dgm:pt modelId="{2A3ADCD6-FFAF-4CB0-8420-11C1490C156D}" type="pres">
      <dgm:prSet presAssocID="{261A0938-7376-4621-BEC4-90427D583188}" presName="bottomLine" presStyleLbl="alignNode1" presStyleIdx="3" presStyleCnt="8">
        <dgm:presLayoutVars/>
      </dgm:prSet>
      <dgm:spPr/>
    </dgm:pt>
    <dgm:pt modelId="{A673B44B-4B05-401D-9A4F-31E69DAF5554}" type="pres">
      <dgm:prSet presAssocID="{261A0938-7376-4621-BEC4-90427D583188}" presName="nodeText" presStyleLbl="bgAccFollowNode1" presStyleIdx="1" presStyleCnt="4">
        <dgm:presLayoutVars>
          <dgm:bulletEnabled val="1"/>
        </dgm:presLayoutVars>
      </dgm:prSet>
      <dgm:spPr/>
    </dgm:pt>
    <dgm:pt modelId="{FC65B893-EA9F-48DC-8831-7E882984515F}" type="pres">
      <dgm:prSet presAssocID="{98CAB715-74C6-41EB-8671-1EC899D099BB}" presName="sibTrans" presStyleCnt="0"/>
      <dgm:spPr/>
    </dgm:pt>
    <dgm:pt modelId="{3D7F9ECE-1B51-4DE0-8C55-A4BCDF6BEAE0}" type="pres">
      <dgm:prSet presAssocID="{F71B733C-B049-4F54-9488-A1FBCE0467A8}" presName="compositeNode" presStyleCnt="0">
        <dgm:presLayoutVars>
          <dgm:bulletEnabled val="1"/>
        </dgm:presLayoutVars>
      </dgm:prSet>
      <dgm:spPr/>
    </dgm:pt>
    <dgm:pt modelId="{646FF003-ABA0-43A0-BAC8-EDDC9A988BE5}" type="pres">
      <dgm:prSet presAssocID="{F71B733C-B049-4F54-9488-A1FBCE0467A8}" presName="bgRect" presStyleLbl="bgAccFollowNode1" presStyleIdx="2" presStyleCnt="4"/>
      <dgm:spPr/>
    </dgm:pt>
    <dgm:pt modelId="{D50F4EDB-5F4C-4B74-A8D6-72CF2D6E5A31}" type="pres">
      <dgm:prSet presAssocID="{E161129C-7698-4742-947C-2A2F489F104D}" presName="sibTransNodeCircle" presStyleLbl="alignNode1" presStyleIdx="4" presStyleCnt="8">
        <dgm:presLayoutVars>
          <dgm:chMax val="0"/>
          <dgm:bulletEnabled/>
        </dgm:presLayoutVars>
      </dgm:prSet>
      <dgm:spPr/>
    </dgm:pt>
    <dgm:pt modelId="{F5769180-E969-4E23-B73E-DF7A8D11D887}" type="pres">
      <dgm:prSet presAssocID="{F71B733C-B049-4F54-9488-A1FBCE0467A8}" presName="bottomLine" presStyleLbl="alignNode1" presStyleIdx="5" presStyleCnt="8">
        <dgm:presLayoutVars/>
      </dgm:prSet>
      <dgm:spPr/>
    </dgm:pt>
    <dgm:pt modelId="{A5DB0DEC-A64E-4828-A26A-F62FDFE600AA}" type="pres">
      <dgm:prSet presAssocID="{F71B733C-B049-4F54-9488-A1FBCE0467A8}" presName="nodeText" presStyleLbl="bgAccFollowNode1" presStyleIdx="2" presStyleCnt="4">
        <dgm:presLayoutVars>
          <dgm:bulletEnabled val="1"/>
        </dgm:presLayoutVars>
      </dgm:prSet>
      <dgm:spPr/>
    </dgm:pt>
    <dgm:pt modelId="{3BF4A57F-7811-4ED9-B159-EAC9DFCE6F46}" type="pres">
      <dgm:prSet presAssocID="{E161129C-7698-4742-947C-2A2F489F104D}" presName="sibTrans" presStyleCnt="0"/>
      <dgm:spPr/>
    </dgm:pt>
    <dgm:pt modelId="{63EB68D7-84B7-46DA-9C0C-0131400AEF36}" type="pres">
      <dgm:prSet presAssocID="{DBCD639B-2969-4291-B461-2D858F918800}" presName="compositeNode" presStyleCnt="0">
        <dgm:presLayoutVars>
          <dgm:bulletEnabled val="1"/>
        </dgm:presLayoutVars>
      </dgm:prSet>
      <dgm:spPr/>
    </dgm:pt>
    <dgm:pt modelId="{995EBC52-81E1-409E-AC8F-B8E5EDE24079}" type="pres">
      <dgm:prSet presAssocID="{DBCD639B-2969-4291-B461-2D858F918800}" presName="bgRect" presStyleLbl="bgAccFollowNode1" presStyleIdx="3" presStyleCnt="4"/>
      <dgm:spPr/>
    </dgm:pt>
    <dgm:pt modelId="{D932073D-BDB4-40A2-A7EC-8CFD220F2C89}" type="pres">
      <dgm:prSet presAssocID="{D251D6A2-F48C-473B-B7E7-6CEE0CFFA51D}" presName="sibTransNodeCircle" presStyleLbl="alignNode1" presStyleIdx="6" presStyleCnt="8">
        <dgm:presLayoutVars>
          <dgm:chMax val="0"/>
          <dgm:bulletEnabled/>
        </dgm:presLayoutVars>
      </dgm:prSet>
      <dgm:spPr/>
    </dgm:pt>
    <dgm:pt modelId="{590557FA-7EF2-46D3-8D7E-DF31746E5033}" type="pres">
      <dgm:prSet presAssocID="{DBCD639B-2969-4291-B461-2D858F918800}" presName="bottomLine" presStyleLbl="alignNode1" presStyleIdx="7" presStyleCnt="8">
        <dgm:presLayoutVars/>
      </dgm:prSet>
      <dgm:spPr/>
    </dgm:pt>
    <dgm:pt modelId="{BAEADD0C-26E8-4B83-B044-AFB8F84A6F19}" type="pres">
      <dgm:prSet presAssocID="{DBCD639B-2969-4291-B461-2D858F918800}" presName="nodeText" presStyleLbl="bgAccFollowNode1" presStyleIdx="3" presStyleCnt="4">
        <dgm:presLayoutVars>
          <dgm:bulletEnabled val="1"/>
        </dgm:presLayoutVars>
      </dgm:prSet>
      <dgm:spPr/>
    </dgm:pt>
  </dgm:ptLst>
  <dgm:cxnLst>
    <dgm:cxn modelId="{6FCF4911-86D2-49C9-A00C-09142F645933}" type="presOf" srcId="{DBCD639B-2969-4291-B461-2D858F918800}" destId="{995EBC52-81E1-409E-AC8F-B8E5EDE24079}" srcOrd="0" destOrd="0" presId="urn:microsoft.com/office/officeart/2016/7/layout/BasicLinearProcessNumbered"/>
    <dgm:cxn modelId="{10942E23-290B-4C0B-BCEE-8E094372B9D2}" type="presOf" srcId="{98CAB715-74C6-41EB-8671-1EC899D099BB}" destId="{1EF79A9C-D33D-4E4D-A621-E93C7952EC01}" srcOrd="0" destOrd="0" presId="urn:microsoft.com/office/officeart/2016/7/layout/BasicLinearProcessNumbered"/>
    <dgm:cxn modelId="{01FF3E30-9D3B-494E-8229-EEEAF02112D6}" srcId="{D98E84BB-534C-451F-AF5E-DF0B13248EB4}" destId="{83B5A092-EF39-4F18-BC7C-1B476D7B4056}" srcOrd="0" destOrd="0" parTransId="{FE9EE4C1-2F14-48CD-AA5C-05C5A9AB19A1}" sibTransId="{E04F2C58-9CD5-4591-A347-E045DCBBD640}"/>
    <dgm:cxn modelId="{245CCF5F-B47C-4B8B-9CA4-97262982120D}" type="presOf" srcId="{F71B733C-B049-4F54-9488-A1FBCE0467A8}" destId="{A5DB0DEC-A64E-4828-A26A-F62FDFE600AA}" srcOrd="1" destOrd="0" presId="urn:microsoft.com/office/officeart/2016/7/layout/BasicLinearProcessNumbered"/>
    <dgm:cxn modelId="{F378A96D-9821-4A4F-8102-763D1C6539DA}" type="presOf" srcId="{83B5A092-EF39-4F18-BC7C-1B476D7B4056}" destId="{B3F16F35-9AD2-498B-8678-22994B980DBC}" srcOrd="0" destOrd="0" presId="urn:microsoft.com/office/officeart/2016/7/layout/BasicLinearProcessNumbered"/>
    <dgm:cxn modelId="{AD531C77-0945-45F9-B2CC-4DAE16B589DA}" type="presOf" srcId="{E161129C-7698-4742-947C-2A2F489F104D}" destId="{D50F4EDB-5F4C-4B74-A8D6-72CF2D6E5A31}" srcOrd="0" destOrd="0" presId="urn:microsoft.com/office/officeart/2016/7/layout/BasicLinearProcessNumbered"/>
    <dgm:cxn modelId="{E4B80558-7BF4-4B59-AAA7-91CA71FB41A4}" type="presOf" srcId="{E04F2C58-9CD5-4591-A347-E045DCBBD640}" destId="{07B832CD-8BAB-4DF2-B2BD-F488ECD5DAFD}" srcOrd="0" destOrd="0" presId="urn:microsoft.com/office/officeart/2016/7/layout/BasicLinearProcessNumbered"/>
    <dgm:cxn modelId="{BE3D4F95-177A-4C3F-8153-829377DA707E}" type="presOf" srcId="{83B5A092-EF39-4F18-BC7C-1B476D7B4056}" destId="{C18A1078-270E-46FD-8EB0-9A144C5D0914}" srcOrd="1" destOrd="0" presId="urn:microsoft.com/office/officeart/2016/7/layout/BasicLinearProcessNumbered"/>
    <dgm:cxn modelId="{1C4B509E-AFB2-4764-AAA8-CD4029D8CAAC}" srcId="{D98E84BB-534C-451F-AF5E-DF0B13248EB4}" destId="{DBCD639B-2969-4291-B461-2D858F918800}" srcOrd="3" destOrd="0" parTransId="{295CD91C-9B40-4AD0-898E-7F3AF705207A}" sibTransId="{D251D6A2-F48C-473B-B7E7-6CEE0CFFA51D}"/>
    <dgm:cxn modelId="{A0FE1E9F-DADF-47DC-AEC7-5FEE1F61DB20}" type="presOf" srcId="{DBCD639B-2969-4291-B461-2D858F918800}" destId="{BAEADD0C-26E8-4B83-B044-AFB8F84A6F19}" srcOrd="1" destOrd="0" presId="urn:microsoft.com/office/officeart/2016/7/layout/BasicLinearProcessNumbered"/>
    <dgm:cxn modelId="{45006EAF-CFED-4095-8FF5-C7EF108BA65A}" srcId="{D98E84BB-534C-451F-AF5E-DF0B13248EB4}" destId="{F71B733C-B049-4F54-9488-A1FBCE0467A8}" srcOrd="2" destOrd="0" parTransId="{AEF86345-9DFE-403D-A01D-7A2589271D81}" sibTransId="{E161129C-7698-4742-947C-2A2F489F104D}"/>
    <dgm:cxn modelId="{31B5BAAF-6943-4ADA-B654-ABE571680807}" type="presOf" srcId="{D98E84BB-534C-451F-AF5E-DF0B13248EB4}" destId="{E2892B6F-D7ED-4BFD-B44E-E1D08899A37A}" srcOrd="0" destOrd="0" presId="urn:microsoft.com/office/officeart/2016/7/layout/BasicLinearProcessNumbered"/>
    <dgm:cxn modelId="{F8A626B8-8B0C-4868-9D9B-F4AD35E78F75}" type="presOf" srcId="{261A0938-7376-4621-BEC4-90427D583188}" destId="{A673B44B-4B05-401D-9A4F-31E69DAF5554}" srcOrd="1" destOrd="0" presId="urn:microsoft.com/office/officeart/2016/7/layout/BasicLinearProcessNumbered"/>
    <dgm:cxn modelId="{50B806BB-42B2-4B8A-B470-F1201AF2D78E}" type="presOf" srcId="{F71B733C-B049-4F54-9488-A1FBCE0467A8}" destId="{646FF003-ABA0-43A0-BAC8-EDDC9A988BE5}" srcOrd="0" destOrd="0" presId="urn:microsoft.com/office/officeart/2016/7/layout/BasicLinearProcessNumbered"/>
    <dgm:cxn modelId="{66E5D2C3-6C66-46DD-AE83-C530704BD580}" srcId="{D98E84BB-534C-451F-AF5E-DF0B13248EB4}" destId="{261A0938-7376-4621-BEC4-90427D583188}" srcOrd="1" destOrd="0" parTransId="{006BA7A2-145D-41B3-90AF-8F31305A2E36}" sibTransId="{98CAB715-74C6-41EB-8671-1EC899D099BB}"/>
    <dgm:cxn modelId="{87ED3CCD-D397-4544-9EEB-B6068562D82C}" type="presOf" srcId="{D251D6A2-F48C-473B-B7E7-6CEE0CFFA51D}" destId="{D932073D-BDB4-40A2-A7EC-8CFD220F2C89}" srcOrd="0" destOrd="0" presId="urn:microsoft.com/office/officeart/2016/7/layout/BasicLinearProcessNumbered"/>
    <dgm:cxn modelId="{34F227EA-2F09-49A4-B0B3-7E68E3A307DD}" type="presOf" srcId="{261A0938-7376-4621-BEC4-90427D583188}" destId="{5A826F75-AB48-4F3C-8355-EF31C0A9B8F4}" srcOrd="0" destOrd="0" presId="urn:microsoft.com/office/officeart/2016/7/layout/BasicLinearProcessNumbered"/>
    <dgm:cxn modelId="{D150C89D-E8C3-4791-83DD-C711071B541F}" type="presParOf" srcId="{E2892B6F-D7ED-4BFD-B44E-E1D08899A37A}" destId="{98F76255-C45C-494E-B968-F8093B064520}" srcOrd="0" destOrd="0" presId="urn:microsoft.com/office/officeart/2016/7/layout/BasicLinearProcessNumbered"/>
    <dgm:cxn modelId="{3125863F-985D-4B74-8731-A30E02B62A31}" type="presParOf" srcId="{98F76255-C45C-494E-B968-F8093B064520}" destId="{B3F16F35-9AD2-498B-8678-22994B980DBC}" srcOrd="0" destOrd="0" presId="urn:microsoft.com/office/officeart/2016/7/layout/BasicLinearProcessNumbered"/>
    <dgm:cxn modelId="{B8C504A7-F4EC-47C0-A357-77D76332FF41}" type="presParOf" srcId="{98F76255-C45C-494E-B968-F8093B064520}" destId="{07B832CD-8BAB-4DF2-B2BD-F488ECD5DAFD}" srcOrd="1" destOrd="0" presId="urn:microsoft.com/office/officeart/2016/7/layout/BasicLinearProcessNumbered"/>
    <dgm:cxn modelId="{FB2DB3F0-F743-4F87-90CF-FED8156A4AC4}" type="presParOf" srcId="{98F76255-C45C-494E-B968-F8093B064520}" destId="{6134B547-B71D-43F8-B03E-6194D11CD746}" srcOrd="2" destOrd="0" presId="urn:microsoft.com/office/officeart/2016/7/layout/BasicLinearProcessNumbered"/>
    <dgm:cxn modelId="{10E8BDB6-4FC5-4A55-9EA2-6CACDBD88393}" type="presParOf" srcId="{98F76255-C45C-494E-B968-F8093B064520}" destId="{C18A1078-270E-46FD-8EB0-9A144C5D0914}" srcOrd="3" destOrd="0" presId="urn:microsoft.com/office/officeart/2016/7/layout/BasicLinearProcessNumbered"/>
    <dgm:cxn modelId="{E3A6584C-7D59-4654-829E-9984DDB3143A}" type="presParOf" srcId="{E2892B6F-D7ED-4BFD-B44E-E1D08899A37A}" destId="{9F801B11-614C-497C-9CF9-649D803B1A9A}" srcOrd="1" destOrd="0" presId="urn:microsoft.com/office/officeart/2016/7/layout/BasicLinearProcessNumbered"/>
    <dgm:cxn modelId="{E64452D8-BBEE-4C03-9A26-025B77236735}" type="presParOf" srcId="{E2892B6F-D7ED-4BFD-B44E-E1D08899A37A}" destId="{47377123-2097-4EEC-8FA8-19655D87553A}" srcOrd="2" destOrd="0" presId="urn:microsoft.com/office/officeart/2016/7/layout/BasicLinearProcessNumbered"/>
    <dgm:cxn modelId="{C3468017-A251-4CFA-87AD-82372455D9DD}" type="presParOf" srcId="{47377123-2097-4EEC-8FA8-19655D87553A}" destId="{5A826F75-AB48-4F3C-8355-EF31C0A9B8F4}" srcOrd="0" destOrd="0" presId="urn:microsoft.com/office/officeart/2016/7/layout/BasicLinearProcessNumbered"/>
    <dgm:cxn modelId="{1E30CE3C-12A8-4562-B84C-487CD4EF8085}" type="presParOf" srcId="{47377123-2097-4EEC-8FA8-19655D87553A}" destId="{1EF79A9C-D33D-4E4D-A621-E93C7952EC01}" srcOrd="1" destOrd="0" presId="urn:microsoft.com/office/officeart/2016/7/layout/BasicLinearProcessNumbered"/>
    <dgm:cxn modelId="{4DE8008A-DB08-47CB-B673-6CCB7F37042F}" type="presParOf" srcId="{47377123-2097-4EEC-8FA8-19655D87553A}" destId="{2A3ADCD6-FFAF-4CB0-8420-11C1490C156D}" srcOrd="2" destOrd="0" presId="urn:microsoft.com/office/officeart/2016/7/layout/BasicLinearProcessNumbered"/>
    <dgm:cxn modelId="{A23B21EB-74A3-44A6-8098-678EA99F6AF9}" type="presParOf" srcId="{47377123-2097-4EEC-8FA8-19655D87553A}" destId="{A673B44B-4B05-401D-9A4F-31E69DAF5554}" srcOrd="3" destOrd="0" presId="urn:microsoft.com/office/officeart/2016/7/layout/BasicLinearProcessNumbered"/>
    <dgm:cxn modelId="{1DE39AF9-AD4D-4B67-A9C4-B3D66B340D70}" type="presParOf" srcId="{E2892B6F-D7ED-4BFD-B44E-E1D08899A37A}" destId="{FC65B893-EA9F-48DC-8831-7E882984515F}" srcOrd="3" destOrd="0" presId="urn:microsoft.com/office/officeart/2016/7/layout/BasicLinearProcessNumbered"/>
    <dgm:cxn modelId="{6281FF4C-762F-40B8-8F7A-83803EDCDCE8}" type="presParOf" srcId="{E2892B6F-D7ED-4BFD-B44E-E1D08899A37A}" destId="{3D7F9ECE-1B51-4DE0-8C55-A4BCDF6BEAE0}" srcOrd="4" destOrd="0" presId="urn:microsoft.com/office/officeart/2016/7/layout/BasicLinearProcessNumbered"/>
    <dgm:cxn modelId="{7D8EB4B0-2F8E-42EE-91FB-16C4B14B24D0}" type="presParOf" srcId="{3D7F9ECE-1B51-4DE0-8C55-A4BCDF6BEAE0}" destId="{646FF003-ABA0-43A0-BAC8-EDDC9A988BE5}" srcOrd="0" destOrd="0" presId="urn:microsoft.com/office/officeart/2016/7/layout/BasicLinearProcessNumbered"/>
    <dgm:cxn modelId="{1ACA7AD0-69E4-4F91-BFF0-02ED8EB464DE}" type="presParOf" srcId="{3D7F9ECE-1B51-4DE0-8C55-A4BCDF6BEAE0}" destId="{D50F4EDB-5F4C-4B74-A8D6-72CF2D6E5A31}" srcOrd="1" destOrd="0" presId="urn:microsoft.com/office/officeart/2016/7/layout/BasicLinearProcessNumbered"/>
    <dgm:cxn modelId="{D4813CDE-2C41-4978-8499-AE4CD06DFEC5}" type="presParOf" srcId="{3D7F9ECE-1B51-4DE0-8C55-A4BCDF6BEAE0}" destId="{F5769180-E969-4E23-B73E-DF7A8D11D887}" srcOrd="2" destOrd="0" presId="urn:microsoft.com/office/officeart/2016/7/layout/BasicLinearProcessNumbered"/>
    <dgm:cxn modelId="{B47045E5-ECA3-4F4C-A794-D08777F536AD}" type="presParOf" srcId="{3D7F9ECE-1B51-4DE0-8C55-A4BCDF6BEAE0}" destId="{A5DB0DEC-A64E-4828-A26A-F62FDFE600AA}" srcOrd="3" destOrd="0" presId="urn:microsoft.com/office/officeart/2016/7/layout/BasicLinearProcessNumbered"/>
    <dgm:cxn modelId="{E5C35455-92C9-42AD-91E8-37A3935ADF36}" type="presParOf" srcId="{E2892B6F-D7ED-4BFD-B44E-E1D08899A37A}" destId="{3BF4A57F-7811-4ED9-B159-EAC9DFCE6F46}" srcOrd="5" destOrd="0" presId="urn:microsoft.com/office/officeart/2016/7/layout/BasicLinearProcessNumbered"/>
    <dgm:cxn modelId="{1155D192-13C5-4AF4-BA05-A60719E33EEB}" type="presParOf" srcId="{E2892B6F-D7ED-4BFD-B44E-E1D08899A37A}" destId="{63EB68D7-84B7-46DA-9C0C-0131400AEF36}" srcOrd="6" destOrd="0" presId="urn:microsoft.com/office/officeart/2016/7/layout/BasicLinearProcessNumbered"/>
    <dgm:cxn modelId="{0AAF0B8F-A7CF-415D-9146-07952B209E1A}" type="presParOf" srcId="{63EB68D7-84B7-46DA-9C0C-0131400AEF36}" destId="{995EBC52-81E1-409E-AC8F-B8E5EDE24079}" srcOrd="0" destOrd="0" presId="urn:microsoft.com/office/officeart/2016/7/layout/BasicLinearProcessNumbered"/>
    <dgm:cxn modelId="{473C04A7-5DC4-41BC-80A5-F49A5FF312E2}" type="presParOf" srcId="{63EB68D7-84B7-46DA-9C0C-0131400AEF36}" destId="{D932073D-BDB4-40A2-A7EC-8CFD220F2C89}" srcOrd="1" destOrd="0" presId="urn:microsoft.com/office/officeart/2016/7/layout/BasicLinearProcessNumbered"/>
    <dgm:cxn modelId="{E897E83D-EFAB-4D2F-80D5-ADF26D2E32ED}" type="presParOf" srcId="{63EB68D7-84B7-46DA-9C0C-0131400AEF36}" destId="{590557FA-7EF2-46D3-8D7E-DF31746E5033}" srcOrd="2" destOrd="0" presId="urn:microsoft.com/office/officeart/2016/7/layout/BasicLinearProcessNumbered"/>
    <dgm:cxn modelId="{7A637E97-5B0D-46F6-BEC1-9DC0722D388B}" type="presParOf" srcId="{63EB68D7-84B7-46DA-9C0C-0131400AEF36}" destId="{BAEADD0C-26E8-4B83-B044-AFB8F84A6F1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A88F9-8C6B-49BB-95A1-2D96FD9EDEE4}">
      <dsp:nvSpPr>
        <dsp:cNvPr id="0" name=""/>
        <dsp:cNvSpPr/>
      </dsp:nvSpPr>
      <dsp:spPr>
        <a:xfrm>
          <a:off x="0" y="236443"/>
          <a:ext cx="447106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7DEC9A-8240-475A-9660-D15DB3BAB06E}">
      <dsp:nvSpPr>
        <dsp:cNvPr id="0" name=""/>
        <dsp:cNvSpPr/>
      </dsp:nvSpPr>
      <dsp:spPr>
        <a:xfrm>
          <a:off x="434917" y="530163"/>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DE9AC-48A4-4771-9F03-3F9B11FBC54C}">
      <dsp:nvSpPr>
        <dsp:cNvPr id="0" name=""/>
        <dsp:cNvSpPr/>
      </dsp:nvSpPr>
      <dsp:spPr>
        <a:xfrm>
          <a:off x="1507738" y="236443"/>
          <a:ext cx="296332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66750">
            <a:lnSpc>
              <a:spcPct val="100000"/>
            </a:lnSpc>
            <a:spcBef>
              <a:spcPct val="0"/>
            </a:spcBef>
            <a:spcAft>
              <a:spcPct val="35000"/>
            </a:spcAft>
            <a:buNone/>
          </a:pPr>
          <a:r>
            <a:rPr lang="en-GB" sz="1500" kern="1200" dirty="0"/>
            <a:t>For the textures I created separate layers for all the different textures required to make a flat face to look 3D.</a:t>
          </a:r>
          <a:endParaRPr lang="en-US" sz="1500" kern="1200" dirty="0"/>
        </a:p>
      </dsp:txBody>
      <dsp:txXfrm>
        <a:off x="1507738" y="236443"/>
        <a:ext cx="2963321" cy="1305401"/>
      </dsp:txXfrm>
    </dsp:sp>
    <dsp:sp modelId="{672EE06F-1391-4F7C-9B96-0B25A888774A}">
      <dsp:nvSpPr>
        <dsp:cNvPr id="0" name=""/>
        <dsp:cNvSpPr/>
      </dsp:nvSpPr>
      <dsp:spPr>
        <a:xfrm>
          <a:off x="0" y="2937775"/>
          <a:ext cx="447106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DDE08F-0ACE-4D87-9A8A-4A7B3D0BF8D2}">
      <dsp:nvSpPr>
        <dsp:cNvPr id="0" name=""/>
        <dsp:cNvSpPr/>
      </dsp:nvSpPr>
      <dsp:spPr>
        <a:xfrm>
          <a:off x="394883" y="3271661"/>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89B832-164F-4F46-91F0-C17F7788AEAA}">
      <dsp:nvSpPr>
        <dsp:cNvPr id="0" name=""/>
        <dsp:cNvSpPr/>
      </dsp:nvSpPr>
      <dsp:spPr>
        <a:xfrm>
          <a:off x="1507738" y="2937775"/>
          <a:ext cx="296332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66750">
            <a:lnSpc>
              <a:spcPct val="100000"/>
            </a:lnSpc>
            <a:spcBef>
              <a:spcPct val="0"/>
            </a:spcBef>
            <a:spcAft>
              <a:spcPct val="35000"/>
            </a:spcAft>
            <a:buNone/>
          </a:pPr>
          <a:r>
            <a:rPr lang="en-GB" sz="1500" kern="1200" dirty="0"/>
            <a:t>Most of the textures come from 2 different texture files to minimize lag caused by multiple high-resolution textures.</a:t>
          </a:r>
          <a:endParaRPr lang="en-US" sz="1500" kern="1200" dirty="0"/>
        </a:p>
      </dsp:txBody>
      <dsp:txXfrm>
        <a:off x="1507738" y="2937775"/>
        <a:ext cx="296332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ADBD1-5901-4EC2-9137-62E1F7B8D52F}">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5B34FB-4234-41F4-9028-CCAEC9D80749}">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Completely finish all 3 floor, I was forced to not do the 3</a:t>
          </a:r>
          <a:r>
            <a:rPr lang="en-GB" sz="1700" kern="1200" baseline="30000" dirty="0"/>
            <a:t>rd</a:t>
          </a:r>
          <a:r>
            <a:rPr lang="en-GB" sz="1700" kern="1200" dirty="0"/>
            <a:t> floor due to time constraints</a:t>
          </a:r>
          <a:endParaRPr lang="en-US" sz="1700" kern="1200" dirty="0"/>
        </a:p>
      </dsp:txBody>
      <dsp:txXfrm>
        <a:off x="59990" y="2654049"/>
        <a:ext cx="3226223" cy="720000"/>
      </dsp:txXfrm>
    </dsp:sp>
    <dsp:sp modelId="{18CB9113-8247-416F-8E22-46F8E349B36C}">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11788-548A-40AC-8AD4-C82DCC376F82}">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Doing the Normal Maps for the textures took a long time and was difficult to get correct at the start</a:t>
          </a:r>
          <a:endParaRPr lang="en-US" sz="1700" kern="1200"/>
        </a:p>
      </dsp:txBody>
      <dsp:txXfrm>
        <a:off x="3850802" y="2654049"/>
        <a:ext cx="3226223" cy="720000"/>
      </dsp:txXfrm>
    </dsp:sp>
    <dsp:sp modelId="{84EDBCC8-DBAD-4FBC-9D9D-267F5A559416}">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A63EC5-12F1-4FCB-978B-99B02199E26B}">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Restructure the layout of the level to fit the theme of a potential game</a:t>
          </a:r>
          <a:endParaRPr lang="en-US" sz="1700" kern="1200"/>
        </a:p>
      </dsp:txBody>
      <dsp:txXfrm>
        <a:off x="7641615" y="2654049"/>
        <a:ext cx="3226223"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CBBE0-4EAC-45A2-8CD6-F51A459C30D2}">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1BF6DE-30CA-4CC6-96C9-81688FBA2E2F}">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2F6A9B-3A21-49E5-AFBB-A2ACEC01E8CB}">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While I believe I did a good job, I could have improved on:</a:t>
          </a:r>
          <a:endParaRPr lang="en-US" sz="2200" kern="1200"/>
        </a:p>
      </dsp:txBody>
      <dsp:txXfrm>
        <a:off x="1057183" y="1805"/>
        <a:ext cx="9458416" cy="915310"/>
      </dsp:txXfrm>
    </dsp:sp>
    <dsp:sp modelId="{7E5E5DED-83A5-4092-B6BE-9C52091EAE33}">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28EB-B16F-454F-89FD-197BC787A76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DBF8F-FEAF-428F-95BB-8DC524CD317C}">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Better time management to have completed the 3</a:t>
          </a:r>
          <a:r>
            <a:rPr lang="en-GB" sz="2200" kern="1200" baseline="30000"/>
            <a:t>rd</a:t>
          </a:r>
          <a:r>
            <a:rPr lang="en-GB" sz="2200" kern="1200"/>
            <a:t> floor</a:t>
          </a:r>
          <a:endParaRPr lang="en-US" sz="2200" kern="1200"/>
        </a:p>
      </dsp:txBody>
      <dsp:txXfrm>
        <a:off x="1057183" y="1145944"/>
        <a:ext cx="9458416" cy="915310"/>
      </dsp:txXfrm>
    </dsp:sp>
    <dsp:sp modelId="{D1F91B0D-311D-4C8C-B834-C3E2B58A6DFD}">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8B1C6-1F42-4BD2-9072-78ABB9B16A1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370CB-A7E5-43A4-8FF5-1C7C8FAF878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Experiment with other texturing processes to have found a more efficient way to get the same or better results</a:t>
          </a:r>
          <a:endParaRPr lang="en-US" sz="2200" kern="1200"/>
        </a:p>
      </dsp:txBody>
      <dsp:txXfrm>
        <a:off x="1057183" y="2290082"/>
        <a:ext cx="9458416" cy="915310"/>
      </dsp:txXfrm>
    </dsp:sp>
    <dsp:sp modelId="{9DF2C83D-4DC2-4547-8F7E-205F2C3C9854}">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66A6C7-8584-4582-8905-F6D23721576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0438BC-ECA3-4B01-8E5E-B35E163F914F}">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Do more research at the start for a better grasp of the environment I was building</a:t>
          </a:r>
          <a:endParaRPr lang="en-US" sz="2200" kern="1200"/>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16F35-9AD2-498B-8678-22994B980DBC}">
      <dsp:nvSpPr>
        <dsp:cNvPr id="0" name=""/>
        <dsp:cNvSpPr/>
      </dsp:nvSpPr>
      <dsp:spPr>
        <a:xfrm>
          <a:off x="3201" y="318495"/>
          <a:ext cx="2539866" cy="3555813"/>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933450">
            <a:lnSpc>
              <a:spcPct val="90000"/>
            </a:lnSpc>
            <a:spcBef>
              <a:spcPct val="0"/>
            </a:spcBef>
            <a:spcAft>
              <a:spcPct val="35000"/>
            </a:spcAft>
            <a:buNone/>
          </a:pPr>
          <a:r>
            <a:rPr lang="en-GB" sz="2100" kern="1200" dirty="0"/>
            <a:t>Complete the 3</a:t>
          </a:r>
          <a:r>
            <a:rPr lang="en-GB" sz="2100" kern="1200" baseline="30000" dirty="0"/>
            <a:t>rd</a:t>
          </a:r>
          <a:r>
            <a:rPr lang="en-GB" sz="2100" kern="1200" dirty="0"/>
            <a:t> floor entirely</a:t>
          </a:r>
          <a:endParaRPr lang="en-US" sz="2100" kern="1200" dirty="0"/>
        </a:p>
      </dsp:txBody>
      <dsp:txXfrm>
        <a:off x="3201" y="1669704"/>
        <a:ext cx="2539866" cy="2133487"/>
      </dsp:txXfrm>
    </dsp:sp>
    <dsp:sp modelId="{07B832CD-8BAB-4DF2-B2BD-F488ECD5DAFD}">
      <dsp:nvSpPr>
        <dsp:cNvPr id="0" name=""/>
        <dsp:cNvSpPr/>
      </dsp:nvSpPr>
      <dsp:spPr>
        <a:xfrm>
          <a:off x="739762" y="674077"/>
          <a:ext cx="1066743" cy="106674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95983" y="830298"/>
        <a:ext cx="754301" cy="754301"/>
      </dsp:txXfrm>
    </dsp:sp>
    <dsp:sp modelId="{6134B547-B71D-43F8-B03E-6194D11CD746}">
      <dsp:nvSpPr>
        <dsp:cNvPr id="0" name=""/>
        <dsp:cNvSpPr/>
      </dsp:nvSpPr>
      <dsp:spPr>
        <a:xfrm>
          <a:off x="3201" y="3874237"/>
          <a:ext cx="2539866"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826F75-AB48-4F3C-8355-EF31C0A9B8F4}">
      <dsp:nvSpPr>
        <dsp:cNvPr id="0" name=""/>
        <dsp:cNvSpPr/>
      </dsp:nvSpPr>
      <dsp:spPr>
        <a:xfrm>
          <a:off x="2797054" y="318495"/>
          <a:ext cx="2539866" cy="3555813"/>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933450">
            <a:lnSpc>
              <a:spcPct val="90000"/>
            </a:lnSpc>
            <a:spcBef>
              <a:spcPct val="0"/>
            </a:spcBef>
            <a:spcAft>
              <a:spcPct val="35000"/>
            </a:spcAft>
            <a:buNone/>
          </a:pPr>
          <a:r>
            <a:rPr lang="en-GB" sz="2100" kern="1200" dirty="0"/>
            <a:t>Create more variations of models and decals</a:t>
          </a:r>
          <a:endParaRPr lang="en-US" sz="2100" kern="1200" dirty="0"/>
        </a:p>
      </dsp:txBody>
      <dsp:txXfrm>
        <a:off x="2797054" y="1669704"/>
        <a:ext cx="2539866" cy="2133487"/>
      </dsp:txXfrm>
    </dsp:sp>
    <dsp:sp modelId="{1EF79A9C-D33D-4E4D-A621-E93C7952EC01}">
      <dsp:nvSpPr>
        <dsp:cNvPr id="0" name=""/>
        <dsp:cNvSpPr/>
      </dsp:nvSpPr>
      <dsp:spPr>
        <a:xfrm>
          <a:off x="3533615" y="674077"/>
          <a:ext cx="1066743" cy="1066743"/>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689836" y="830298"/>
        <a:ext cx="754301" cy="754301"/>
      </dsp:txXfrm>
    </dsp:sp>
    <dsp:sp modelId="{2A3ADCD6-FFAF-4CB0-8420-11C1490C156D}">
      <dsp:nvSpPr>
        <dsp:cNvPr id="0" name=""/>
        <dsp:cNvSpPr/>
      </dsp:nvSpPr>
      <dsp:spPr>
        <a:xfrm>
          <a:off x="2797054" y="3874237"/>
          <a:ext cx="2539866"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FF003-ABA0-43A0-BAC8-EDDC9A988BE5}">
      <dsp:nvSpPr>
        <dsp:cNvPr id="0" name=""/>
        <dsp:cNvSpPr/>
      </dsp:nvSpPr>
      <dsp:spPr>
        <a:xfrm>
          <a:off x="5590907" y="318495"/>
          <a:ext cx="2539866" cy="3555813"/>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933450">
            <a:lnSpc>
              <a:spcPct val="90000"/>
            </a:lnSpc>
            <a:spcBef>
              <a:spcPct val="0"/>
            </a:spcBef>
            <a:spcAft>
              <a:spcPct val="35000"/>
            </a:spcAft>
            <a:buNone/>
          </a:pPr>
          <a:r>
            <a:rPr lang="en-GB" sz="2100" kern="1200"/>
            <a:t>Implement more animated textures and particles to the scene</a:t>
          </a:r>
          <a:endParaRPr lang="en-US" sz="2100" kern="1200"/>
        </a:p>
      </dsp:txBody>
      <dsp:txXfrm>
        <a:off x="5590907" y="1669704"/>
        <a:ext cx="2539866" cy="2133487"/>
      </dsp:txXfrm>
    </dsp:sp>
    <dsp:sp modelId="{D50F4EDB-5F4C-4B74-A8D6-72CF2D6E5A31}">
      <dsp:nvSpPr>
        <dsp:cNvPr id="0" name=""/>
        <dsp:cNvSpPr/>
      </dsp:nvSpPr>
      <dsp:spPr>
        <a:xfrm>
          <a:off x="6327469" y="674077"/>
          <a:ext cx="1066743" cy="1066743"/>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483690" y="830298"/>
        <a:ext cx="754301" cy="754301"/>
      </dsp:txXfrm>
    </dsp:sp>
    <dsp:sp modelId="{F5769180-E969-4E23-B73E-DF7A8D11D887}">
      <dsp:nvSpPr>
        <dsp:cNvPr id="0" name=""/>
        <dsp:cNvSpPr/>
      </dsp:nvSpPr>
      <dsp:spPr>
        <a:xfrm>
          <a:off x="5590907" y="3874237"/>
          <a:ext cx="2539866" cy="72"/>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5EBC52-81E1-409E-AC8F-B8E5EDE24079}">
      <dsp:nvSpPr>
        <dsp:cNvPr id="0" name=""/>
        <dsp:cNvSpPr/>
      </dsp:nvSpPr>
      <dsp:spPr>
        <a:xfrm>
          <a:off x="8384760" y="318495"/>
          <a:ext cx="2539866" cy="3555813"/>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933450">
            <a:lnSpc>
              <a:spcPct val="90000"/>
            </a:lnSpc>
            <a:spcBef>
              <a:spcPct val="0"/>
            </a:spcBef>
            <a:spcAft>
              <a:spcPct val="35000"/>
            </a:spcAft>
            <a:buNone/>
          </a:pPr>
          <a:r>
            <a:rPr lang="en-GB" sz="2100" kern="1200"/>
            <a:t>Add sound effects or ambience sound</a:t>
          </a:r>
          <a:endParaRPr lang="en-US" sz="2100" kern="1200"/>
        </a:p>
      </dsp:txBody>
      <dsp:txXfrm>
        <a:off x="8384760" y="1669704"/>
        <a:ext cx="2539866" cy="2133487"/>
      </dsp:txXfrm>
    </dsp:sp>
    <dsp:sp modelId="{D932073D-BDB4-40A2-A7EC-8CFD220F2C89}">
      <dsp:nvSpPr>
        <dsp:cNvPr id="0" name=""/>
        <dsp:cNvSpPr/>
      </dsp:nvSpPr>
      <dsp:spPr>
        <a:xfrm>
          <a:off x="9121322" y="674077"/>
          <a:ext cx="1066743" cy="1066743"/>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277543" y="830298"/>
        <a:ext cx="754301" cy="754301"/>
      </dsp:txXfrm>
    </dsp:sp>
    <dsp:sp modelId="{590557FA-7EF2-46D3-8D7E-DF31746E5033}">
      <dsp:nvSpPr>
        <dsp:cNvPr id="0" name=""/>
        <dsp:cNvSpPr/>
      </dsp:nvSpPr>
      <dsp:spPr>
        <a:xfrm>
          <a:off x="8384760" y="3874237"/>
          <a:ext cx="2539866" cy="72"/>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AE835-CDBA-4F8F-B4E2-BCEFC5DCD450}" type="datetimeFigureOut">
              <a:rPr lang="en-GB" smtClean="0"/>
              <a:t>01/06/2025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5D0FD-B103-4C8E-9CFF-CE48088F309C}" type="slidenum">
              <a:rPr lang="en-GB" smtClean="0"/>
              <a:t>‹#›</a:t>
            </a:fld>
            <a:endParaRPr lang="en-GB"/>
          </a:p>
        </p:txBody>
      </p:sp>
    </p:spTree>
    <p:extLst>
      <p:ext uri="{BB962C8B-B14F-4D97-AF65-F5344CB8AC3E}">
        <p14:creationId xmlns:p14="http://schemas.microsoft.com/office/powerpoint/2010/main" val="3021162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15D0FD-B103-4C8E-9CFF-CE48088F309C}" type="slidenum">
              <a:rPr lang="en-GB" smtClean="0"/>
              <a:t>5</a:t>
            </a:fld>
            <a:endParaRPr lang="en-GB"/>
          </a:p>
        </p:txBody>
      </p:sp>
    </p:spTree>
    <p:extLst>
      <p:ext uri="{BB962C8B-B14F-4D97-AF65-F5344CB8AC3E}">
        <p14:creationId xmlns:p14="http://schemas.microsoft.com/office/powerpoint/2010/main" val="74998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15D0FD-B103-4C8E-9CFF-CE48088F309C}" type="slidenum">
              <a:rPr lang="en-GB" smtClean="0"/>
              <a:t>8</a:t>
            </a:fld>
            <a:endParaRPr lang="en-GB"/>
          </a:p>
        </p:txBody>
      </p:sp>
    </p:spTree>
    <p:extLst>
      <p:ext uri="{BB962C8B-B14F-4D97-AF65-F5344CB8AC3E}">
        <p14:creationId xmlns:p14="http://schemas.microsoft.com/office/powerpoint/2010/main" val="169689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1EA05-D526-C941-A4CD-ECCD91B72C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28E097-CC2F-BBDD-613D-3ABBCAA601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97E11B-2868-5C66-DC10-27F72743ECE6}"/>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605B176B-B1C4-7184-3A15-9F3F0979A8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BDB6B-4611-E80B-7678-B3CA4251EE9F}"/>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86142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796F6-B56E-1977-DA9F-998D531B900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E65EB1-E9B0-1ADA-7F47-FBB00DB9A8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F6A4DD-9C29-9B80-2670-D79480348F0C}"/>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3EB4AF06-4208-D739-33B4-324D0A241F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C2AF8C-405E-0D50-F428-D5BF896CFC14}"/>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1260376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29D6D2-E664-0C14-929A-3369D22663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256D59-9D87-D3BE-E73F-B2E972E5D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AB9312-3A88-D2CE-15F1-FB2A7C6B1181}"/>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224DCF8D-8BC0-DA2A-E4E5-75B2DAF572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E08004-6E14-03A2-6EC4-BB037EF50FFC}"/>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1621660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65B4-C8B1-F241-8574-7C37A8CF72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AC5885-6AA5-6329-BDF5-8F2568CAE4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B7FEC7-E54E-72C4-2D65-F85BBEE8E679}"/>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D39EB5D0-198E-DC87-F42F-11B5C2007E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BB54FC-3C14-B294-95F5-EE0D043725E4}"/>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556730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B9A7-E499-6CA3-6FD0-400FA36A6C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678AC1C-599E-7DF4-697B-B247889E47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552BDD-817F-7988-CC08-4C27678658C3}"/>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6942086B-10FB-797B-0BA3-5172FD0787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EF33D-BBF2-1D21-25AD-F3667258FFF4}"/>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26776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9172-1417-096A-524B-6F9407FB48E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DBD033-AC81-ED41-24C2-3DA024269A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AD94E74-E0AC-05E8-1447-A1E4CA8F77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69752-BAA7-1468-8828-C3223146A2CE}"/>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6" name="Footer Placeholder 5">
            <a:extLst>
              <a:ext uri="{FF2B5EF4-FFF2-40B4-BE49-F238E27FC236}">
                <a16:creationId xmlns:a16="http://schemas.microsoft.com/office/drawing/2014/main" id="{936F37FA-AB64-0714-6B3B-054CDFEBC5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26B632-33B7-B38D-B670-2F02FA4CEA7B}"/>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853679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A225-0F93-ED03-CF04-54C5A25E8B1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8AB249-334F-7BF7-53CB-452048240D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1D468C-F698-10F2-159F-48827ADD7E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1C801D1-EE77-B503-648D-6FB1A992D7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C062E5-281B-6779-D46E-DFA4C877E7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DC37B70-EBEB-0F67-205B-AE4BF6566897}"/>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8" name="Footer Placeholder 7">
            <a:extLst>
              <a:ext uri="{FF2B5EF4-FFF2-40B4-BE49-F238E27FC236}">
                <a16:creationId xmlns:a16="http://schemas.microsoft.com/office/drawing/2014/main" id="{950BDC5F-7CC6-C65C-0216-BF768742201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DEBCEFF-1C93-276A-A945-1CADA4BC5E50}"/>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2724173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EA21-9A73-A332-03F4-3B44E4E89DF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18C49C8-D142-89B3-9A16-FC10AF820544}"/>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4" name="Footer Placeholder 3">
            <a:extLst>
              <a:ext uri="{FF2B5EF4-FFF2-40B4-BE49-F238E27FC236}">
                <a16:creationId xmlns:a16="http://schemas.microsoft.com/office/drawing/2014/main" id="{0B869875-082F-FC9A-6970-1ABC86B201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A19E709-2770-B77F-DD27-5CE7BB9DCB86}"/>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214006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7935B0-1A94-82B2-BB05-D76CCEAE4083}"/>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3" name="Footer Placeholder 2">
            <a:extLst>
              <a:ext uri="{FF2B5EF4-FFF2-40B4-BE49-F238E27FC236}">
                <a16:creationId xmlns:a16="http://schemas.microsoft.com/office/drawing/2014/main" id="{141F30C5-BB3C-8033-2FA3-FAE02F72ABA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E5F7DC-469C-AFEA-35EF-C5AA49E967DF}"/>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77617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A5DA-81CD-9496-C162-33FDF0444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9FAB952-6679-384A-ECE7-8FD7EF50EF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D9729AA-DA2A-65AE-44C6-54EF05EC9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08C7B-219A-B9D5-4697-AFED6C065E86}"/>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6" name="Footer Placeholder 5">
            <a:extLst>
              <a:ext uri="{FF2B5EF4-FFF2-40B4-BE49-F238E27FC236}">
                <a16:creationId xmlns:a16="http://schemas.microsoft.com/office/drawing/2014/main" id="{A9607066-D00A-2304-D7C0-3BDA7053B1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1072A3-0CD4-0ECE-4BDB-A138B22493F8}"/>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14224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1D910-0E5D-47DC-E27F-46EA922FD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2A4234B-1809-19A5-852A-58ECADEFAA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516DDD9-645D-206E-340A-44C6B5C3D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99716B-8A28-EB59-601A-8300EFF854EA}"/>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6" name="Footer Placeholder 5">
            <a:extLst>
              <a:ext uri="{FF2B5EF4-FFF2-40B4-BE49-F238E27FC236}">
                <a16:creationId xmlns:a16="http://schemas.microsoft.com/office/drawing/2014/main" id="{AC4C928C-7869-0864-5E3D-E6AF1E36A7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4A1E83-1408-DEA2-F7A5-C4405ABBF97E}"/>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3503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2963D2-820B-386E-92D8-4EDE220F2E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5AEFBC-9B48-2927-A6D6-DACDAAF29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9818F2-0F11-EBC3-2695-2231BCD0D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C4109BEC-4016-AD2B-1873-7942A6BD4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D35426B-4AE2-99C7-304B-436D990730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2412B1-7E8E-40CB-89D5-544CCEC10448}" type="slidenum">
              <a:rPr lang="en-GB" smtClean="0"/>
              <a:t>‹#›</a:t>
            </a:fld>
            <a:endParaRPr lang="en-GB"/>
          </a:p>
        </p:txBody>
      </p:sp>
    </p:spTree>
    <p:extLst>
      <p:ext uri="{BB962C8B-B14F-4D97-AF65-F5344CB8AC3E}">
        <p14:creationId xmlns:p14="http://schemas.microsoft.com/office/powerpoint/2010/main" val="3021810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7.png"/><Relationship Id="rId5" Type="http://schemas.openxmlformats.org/officeDocument/2006/relationships/diagramQuickStyle" Target="../diagrams/quickStyle1.xml"/><Relationship Id="rId10" Type="http://schemas.openxmlformats.org/officeDocument/2006/relationships/image" Target="../media/image16.png"/><Relationship Id="rId4" Type="http://schemas.openxmlformats.org/officeDocument/2006/relationships/diagramLayout" Target="../diagrams/layout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1AA98C-FC02-8D11-BFAF-472C25265059}"/>
              </a:ext>
            </a:extLst>
          </p:cNvPr>
          <p:cNvSpPr>
            <a:spLocks noGrp="1"/>
          </p:cNvSpPr>
          <p:nvPr>
            <p:ph type="ctrTitle"/>
          </p:nvPr>
        </p:nvSpPr>
        <p:spPr>
          <a:xfrm>
            <a:off x="2026693" y="1030406"/>
            <a:ext cx="8147713" cy="3081242"/>
          </a:xfrm>
        </p:spPr>
        <p:txBody>
          <a:bodyPr anchor="ctr">
            <a:normAutofit/>
          </a:bodyPr>
          <a:lstStyle/>
          <a:p>
            <a:r>
              <a:rPr lang="en-GB" sz="4800">
                <a:solidFill>
                  <a:srgbClr val="FFFFFF"/>
                </a:solidFill>
              </a:rPr>
              <a:t>Sci-fi Lab Blender Scene</a:t>
            </a:r>
            <a:br>
              <a:rPr lang="en-GB" sz="4800">
                <a:solidFill>
                  <a:srgbClr val="FFFFFF"/>
                </a:solidFill>
              </a:rPr>
            </a:br>
            <a:r>
              <a:rPr lang="en-GB" sz="4800">
                <a:solidFill>
                  <a:srgbClr val="FFFFFF"/>
                </a:solidFill>
              </a:rPr>
              <a:t>Viva Presentation</a:t>
            </a:r>
          </a:p>
        </p:txBody>
      </p:sp>
      <p:sp>
        <p:nvSpPr>
          <p:cNvPr id="3" name="Subtitle 2">
            <a:extLst>
              <a:ext uri="{FF2B5EF4-FFF2-40B4-BE49-F238E27FC236}">
                <a16:creationId xmlns:a16="http://schemas.microsoft.com/office/drawing/2014/main" id="{C09059FE-BAA5-ACBB-71D1-C7E61BDC9601}"/>
              </a:ext>
            </a:extLst>
          </p:cNvPr>
          <p:cNvSpPr>
            <a:spLocks noGrp="1"/>
          </p:cNvSpPr>
          <p:nvPr>
            <p:ph type="subTitle" idx="1"/>
          </p:nvPr>
        </p:nvSpPr>
        <p:spPr>
          <a:xfrm>
            <a:off x="1559943" y="5171093"/>
            <a:ext cx="9078628" cy="860620"/>
          </a:xfrm>
        </p:spPr>
        <p:txBody>
          <a:bodyPr anchor="ctr">
            <a:normAutofit/>
          </a:bodyPr>
          <a:lstStyle/>
          <a:p>
            <a:r>
              <a:rPr lang="en-GB" sz="2200">
                <a:solidFill>
                  <a:srgbClr val="FFFFFF"/>
                </a:solidFill>
              </a:rPr>
              <a:t>From Dimitrios Mantzidis</a:t>
            </a:r>
          </a:p>
          <a:p>
            <a:r>
              <a:rPr lang="en-GB" sz="2200">
                <a:solidFill>
                  <a:srgbClr val="FFFFFF"/>
                </a:solidFill>
              </a:rPr>
              <a:t>P2725916</a:t>
            </a:r>
          </a:p>
        </p:txBody>
      </p:sp>
    </p:spTree>
    <p:extLst>
      <p:ext uri="{BB962C8B-B14F-4D97-AF65-F5344CB8AC3E}">
        <p14:creationId xmlns:p14="http://schemas.microsoft.com/office/powerpoint/2010/main" val="302836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1D090D-D113-4AF4-DEFA-6B5A194F047F}"/>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Development Process - Challenges</a:t>
            </a:r>
          </a:p>
        </p:txBody>
      </p:sp>
      <p:graphicFrame>
        <p:nvGraphicFramePr>
          <p:cNvPr id="14" name="Content Placeholder 2">
            <a:extLst>
              <a:ext uri="{FF2B5EF4-FFF2-40B4-BE49-F238E27FC236}">
                <a16:creationId xmlns:a16="http://schemas.microsoft.com/office/drawing/2014/main" id="{85B2D024-EC0A-2996-1FC8-F4CFFA4A4965}"/>
              </a:ext>
            </a:extLst>
          </p:cNvPr>
          <p:cNvGraphicFramePr>
            <a:graphicFrameLocks noGrp="1"/>
          </p:cNvGraphicFramePr>
          <p:nvPr>
            <p:ph idx="1"/>
            <p:extLst>
              <p:ext uri="{D42A27DB-BD31-4B8C-83A1-F6EECF244321}">
                <p14:modId xmlns:p14="http://schemas.microsoft.com/office/powerpoint/2010/main" val="99951859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6601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6" name="Rectangle 2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58C9431-1902-F246-CBBE-CB2D4450ADFC}"/>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Demo – Animated Textures</a:t>
            </a:r>
          </a:p>
        </p:txBody>
      </p:sp>
      <p:pic>
        <p:nvPicPr>
          <p:cNvPr id="5" name="0001-0100">
            <a:hlinkClick r:id="" action="ppaction://media"/>
            <a:extLst>
              <a:ext uri="{FF2B5EF4-FFF2-40B4-BE49-F238E27FC236}">
                <a16:creationId xmlns:a16="http://schemas.microsoft.com/office/drawing/2014/main" id="{EFC38F9B-F735-B7F5-341B-420E7FAFC1E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71598" y="2075301"/>
            <a:ext cx="4565251" cy="2567953"/>
          </a:xfrm>
          <a:prstGeom prst="rect">
            <a:avLst/>
          </a:prstGeom>
        </p:spPr>
      </p:pic>
      <p:pic>
        <p:nvPicPr>
          <p:cNvPr id="4" name="0001-0100">
            <a:hlinkClick r:id="" action="ppaction://media"/>
            <a:extLst>
              <a:ext uri="{FF2B5EF4-FFF2-40B4-BE49-F238E27FC236}">
                <a16:creationId xmlns:a16="http://schemas.microsoft.com/office/drawing/2014/main" id="{0B501E28-8202-65DE-9358-C58C1898FDE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67671" y="2088963"/>
            <a:ext cx="4600354" cy="2587698"/>
          </a:xfrm>
          <a:prstGeom prst="rect">
            <a:avLst/>
          </a:prstGeom>
        </p:spPr>
      </p:pic>
      <p:sp>
        <p:nvSpPr>
          <p:cNvPr id="3" name="Content Placeholder 2">
            <a:extLst>
              <a:ext uri="{FF2B5EF4-FFF2-40B4-BE49-F238E27FC236}">
                <a16:creationId xmlns:a16="http://schemas.microsoft.com/office/drawing/2014/main" id="{1FFC78D2-5AA6-1719-9202-D8A135EDA4BD}"/>
              </a:ext>
            </a:extLst>
          </p:cNvPr>
          <p:cNvSpPr>
            <a:spLocks noGrp="1"/>
          </p:cNvSpPr>
          <p:nvPr>
            <p:ph idx="1"/>
          </p:nvPr>
        </p:nvSpPr>
        <p:spPr>
          <a:xfrm>
            <a:off x="1371598" y="5070346"/>
            <a:ext cx="9496427" cy="1385266"/>
          </a:xfrm>
        </p:spPr>
        <p:txBody>
          <a:bodyPr vert="horz" lIns="91440" tIns="45720" rIns="91440" bIns="45720" rtlCol="0">
            <a:normAutofit/>
          </a:bodyPr>
          <a:lstStyle/>
          <a:p>
            <a:pPr marL="0" indent="0">
              <a:buNone/>
            </a:pPr>
            <a:r>
              <a:rPr lang="en-US" sz="2000" dirty="0"/>
              <a:t>These are the animated textures I had time to implement in the level.</a:t>
            </a:r>
          </a:p>
          <a:p>
            <a:pPr marL="0" indent="0">
              <a:buNone/>
            </a:pPr>
            <a:r>
              <a:rPr lang="en-US" sz="2000" dirty="0"/>
              <a:t>I had made plans to create more but most of them resided on the 3</a:t>
            </a:r>
            <a:r>
              <a:rPr lang="en-US" sz="2000" baseline="30000" dirty="0"/>
              <a:t>rd</a:t>
            </a:r>
            <a:r>
              <a:rPr lang="en-US" sz="2000" dirty="0"/>
              <a:t> floor of which I had not done.</a:t>
            </a:r>
          </a:p>
        </p:txBody>
      </p:sp>
    </p:spTree>
    <p:extLst>
      <p:ext uri="{BB962C8B-B14F-4D97-AF65-F5344CB8AC3E}">
        <p14:creationId xmlns:p14="http://schemas.microsoft.com/office/powerpoint/2010/main" val="28323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sky with no clouds&#10;&#10;AI-generated content may be incorrect.">
            <a:extLst>
              <a:ext uri="{FF2B5EF4-FFF2-40B4-BE49-F238E27FC236}">
                <a16:creationId xmlns:a16="http://schemas.microsoft.com/office/drawing/2014/main" id="{D14A8FD9-A94E-160F-02E1-D6C45976D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 y="-40742"/>
            <a:ext cx="12202174" cy="1524213"/>
          </a:xfrm>
          <a:prstGeom prst="rect">
            <a:avLst/>
          </a:prstGeom>
        </p:spPr>
      </p:pic>
      <p:sp>
        <p:nvSpPr>
          <p:cNvPr id="2" name="Title 1">
            <a:extLst>
              <a:ext uri="{FF2B5EF4-FFF2-40B4-BE49-F238E27FC236}">
                <a16:creationId xmlns:a16="http://schemas.microsoft.com/office/drawing/2014/main" id="{3BD28283-C618-805B-308C-AF91B11D0BE8}"/>
              </a:ext>
            </a:extLst>
          </p:cNvPr>
          <p:cNvSpPr>
            <a:spLocks noGrp="1"/>
          </p:cNvSpPr>
          <p:nvPr>
            <p:ph type="title"/>
          </p:nvPr>
        </p:nvSpPr>
        <p:spPr>
          <a:xfrm>
            <a:off x="837349" y="157908"/>
            <a:ext cx="10515600" cy="1325563"/>
          </a:xfrm>
        </p:spPr>
        <p:txBody>
          <a:bodyPr/>
          <a:lstStyle/>
          <a:p>
            <a:r>
              <a:rPr lang="en-GB" dirty="0">
                <a:solidFill>
                  <a:schemeClr val="bg1"/>
                </a:solidFill>
              </a:rPr>
              <a:t>Reflection - Shortened</a:t>
            </a:r>
          </a:p>
        </p:txBody>
      </p:sp>
      <p:graphicFrame>
        <p:nvGraphicFramePr>
          <p:cNvPr id="5" name="Content Placeholder 2">
            <a:extLst>
              <a:ext uri="{FF2B5EF4-FFF2-40B4-BE49-F238E27FC236}">
                <a16:creationId xmlns:a16="http://schemas.microsoft.com/office/drawing/2014/main" id="{BFD0146E-90D8-6F64-DF78-D2EF0B0EA9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3420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6B759-ADDD-A3E7-E647-664EFABD72A9}"/>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Testing</a:t>
            </a:r>
          </a:p>
        </p:txBody>
      </p:sp>
      <p:sp>
        <p:nvSpPr>
          <p:cNvPr id="3" name="Content Placeholder 2">
            <a:extLst>
              <a:ext uri="{FF2B5EF4-FFF2-40B4-BE49-F238E27FC236}">
                <a16:creationId xmlns:a16="http://schemas.microsoft.com/office/drawing/2014/main" id="{4CA41046-CC3B-0AD2-E59D-C97781870B98}"/>
              </a:ext>
            </a:extLst>
          </p:cNvPr>
          <p:cNvSpPr>
            <a:spLocks noGrp="1"/>
          </p:cNvSpPr>
          <p:nvPr>
            <p:ph idx="1"/>
          </p:nvPr>
        </p:nvSpPr>
        <p:spPr>
          <a:xfrm>
            <a:off x="1371599" y="2318197"/>
            <a:ext cx="9724031" cy="3683358"/>
          </a:xfrm>
        </p:spPr>
        <p:txBody>
          <a:bodyPr anchor="ctr">
            <a:normAutofit/>
          </a:bodyPr>
          <a:lstStyle/>
          <a:p>
            <a:pPr marL="0" indent="0">
              <a:buNone/>
            </a:pPr>
            <a:r>
              <a:rPr lang="en-GB" sz="2000" dirty="0"/>
              <a:t>For testing, I mostly focused on 1 quality I wanted to perfect in the scene, which was performance. </a:t>
            </a:r>
          </a:p>
          <a:p>
            <a:pPr marL="0" indent="0">
              <a:buNone/>
            </a:pPr>
            <a:r>
              <a:rPr lang="en-GB" sz="2000" dirty="0"/>
              <a:t>To test to see if my scene has high performance on lower end computers I used:</a:t>
            </a:r>
          </a:p>
          <a:p>
            <a:pPr marL="0" indent="0">
              <a:buNone/>
            </a:pPr>
            <a:endParaRPr lang="en-GB" sz="2000" dirty="0"/>
          </a:p>
          <a:p>
            <a:r>
              <a:rPr lang="en-GB" sz="2000" dirty="0"/>
              <a:t>A GPU limiter to force my laptop to run with less GPU to see how it would handle the project</a:t>
            </a:r>
          </a:p>
          <a:p>
            <a:r>
              <a:rPr lang="en-GB" sz="2000" dirty="0"/>
              <a:t>Use the Library computers at university who are on the lower end of computers and achieve a stable 30 fps while in Cycles</a:t>
            </a:r>
          </a:p>
          <a:p>
            <a:endParaRPr lang="en-GB" sz="2000" dirty="0"/>
          </a:p>
          <a:p>
            <a:pPr marL="0" indent="0">
              <a:buNone/>
            </a:pPr>
            <a:r>
              <a:rPr lang="en-GB" sz="2000" dirty="0"/>
              <a:t>I was successful at being able to run at 30 fps on both tests consistently</a:t>
            </a:r>
          </a:p>
        </p:txBody>
      </p:sp>
    </p:spTree>
    <p:extLst>
      <p:ext uri="{BB962C8B-B14F-4D97-AF65-F5344CB8AC3E}">
        <p14:creationId xmlns:p14="http://schemas.microsoft.com/office/powerpoint/2010/main" val="294766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0EA029-3B26-EC9A-E5EA-B15A25707D7F}"/>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Next Step</a:t>
            </a:r>
          </a:p>
        </p:txBody>
      </p:sp>
      <p:graphicFrame>
        <p:nvGraphicFramePr>
          <p:cNvPr id="5" name="Content Placeholder 2">
            <a:extLst>
              <a:ext uri="{FF2B5EF4-FFF2-40B4-BE49-F238E27FC236}">
                <a16:creationId xmlns:a16="http://schemas.microsoft.com/office/drawing/2014/main" id="{B885D48D-ACB4-B411-DEEC-AAE839301374}"/>
              </a:ext>
            </a:extLst>
          </p:cNvPr>
          <p:cNvGraphicFramePr>
            <a:graphicFrameLocks noGrp="1"/>
          </p:cNvGraphicFramePr>
          <p:nvPr>
            <p:ph idx="1"/>
            <p:extLst>
              <p:ext uri="{D42A27DB-BD31-4B8C-83A1-F6EECF244321}">
                <p14:modId xmlns:p14="http://schemas.microsoft.com/office/powerpoint/2010/main" val="767449309"/>
              </p:ext>
            </p:extLst>
          </p:nvPr>
        </p:nvGraphicFramePr>
        <p:xfrm>
          <a:off x="644056" y="2555031"/>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E9F6D19-AA5D-B3A4-4287-BE19754B4EB7}"/>
              </a:ext>
            </a:extLst>
          </p:cNvPr>
          <p:cNvSpPr txBox="1"/>
          <p:nvPr/>
        </p:nvSpPr>
        <p:spPr>
          <a:xfrm>
            <a:off x="644055" y="2185208"/>
            <a:ext cx="4180247" cy="369332"/>
          </a:xfrm>
          <a:prstGeom prst="rect">
            <a:avLst/>
          </a:prstGeom>
          <a:noFill/>
        </p:spPr>
        <p:txBody>
          <a:bodyPr wrap="none" rtlCol="0">
            <a:spAutoFit/>
          </a:bodyPr>
          <a:lstStyle/>
          <a:p>
            <a:r>
              <a:rPr lang="en-GB" dirty="0"/>
              <a:t>If I were to continue this project, I would:</a:t>
            </a:r>
          </a:p>
        </p:txBody>
      </p:sp>
    </p:spTree>
    <p:extLst>
      <p:ext uri="{BB962C8B-B14F-4D97-AF65-F5344CB8AC3E}">
        <p14:creationId xmlns:p14="http://schemas.microsoft.com/office/powerpoint/2010/main" val="59322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20AB60C-9FA7-45E3-8B7F-A5B4D2D12B65}"/>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Questions</a:t>
            </a:r>
          </a:p>
        </p:txBody>
      </p:sp>
      <p:sp>
        <p:nvSpPr>
          <p:cNvPr id="3" name="Content Placeholder 2">
            <a:extLst>
              <a:ext uri="{FF2B5EF4-FFF2-40B4-BE49-F238E27FC236}">
                <a16:creationId xmlns:a16="http://schemas.microsoft.com/office/drawing/2014/main" id="{EA6DCDA7-589A-B570-8462-DFC30A22C782}"/>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Any questions?</a:t>
            </a:r>
          </a:p>
        </p:txBody>
      </p:sp>
    </p:spTree>
    <p:extLst>
      <p:ext uri="{BB962C8B-B14F-4D97-AF65-F5344CB8AC3E}">
        <p14:creationId xmlns:p14="http://schemas.microsoft.com/office/powerpoint/2010/main" val="300642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61696-0B1B-A90E-C267-0CD3E4BACBEE}"/>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Introduction</a:t>
            </a:r>
          </a:p>
        </p:txBody>
      </p:sp>
      <p:sp>
        <p:nvSpPr>
          <p:cNvPr id="3" name="Content Placeholder 2">
            <a:extLst>
              <a:ext uri="{FF2B5EF4-FFF2-40B4-BE49-F238E27FC236}">
                <a16:creationId xmlns:a16="http://schemas.microsoft.com/office/drawing/2014/main" id="{B20A14F3-DFC2-1A3C-DBCC-30B8F371FA24}"/>
              </a:ext>
            </a:extLst>
          </p:cNvPr>
          <p:cNvSpPr>
            <a:spLocks noGrp="1"/>
          </p:cNvSpPr>
          <p:nvPr>
            <p:ph idx="1"/>
          </p:nvPr>
        </p:nvSpPr>
        <p:spPr>
          <a:xfrm>
            <a:off x="1371599" y="2318197"/>
            <a:ext cx="9724031" cy="3683358"/>
          </a:xfrm>
        </p:spPr>
        <p:txBody>
          <a:bodyPr anchor="ctr">
            <a:normAutofit/>
          </a:bodyPr>
          <a:lstStyle/>
          <a:p>
            <a:pPr marL="0" indent="0">
              <a:buNone/>
            </a:pPr>
            <a:r>
              <a:rPr lang="en-GB" sz="2000"/>
              <a:t>My project is a scene composed and rendered in Blender with all the texture made manually in Aseprite.</a:t>
            </a:r>
          </a:p>
          <a:p>
            <a:pPr marL="0" indent="0">
              <a:buNone/>
            </a:pPr>
            <a:endParaRPr lang="en-GB" sz="2000"/>
          </a:p>
          <a:p>
            <a:pPr marL="0" indent="0">
              <a:buNone/>
            </a:pPr>
            <a:r>
              <a:rPr lang="en-GB" sz="2000"/>
              <a:t>The theme of the scene is a Science Laboratory having an experiment escape containment and creating a mess.</a:t>
            </a:r>
          </a:p>
          <a:p>
            <a:pPr marL="0" indent="0">
              <a:buNone/>
            </a:pPr>
            <a:endParaRPr lang="en-GB" sz="2000"/>
          </a:p>
          <a:p>
            <a:pPr marL="0" indent="0">
              <a:buNone/>
            </a:pPr>
            <a:r>
              <a:rPr lang="en-GB" sz="2000"/>
              <a:t>The potential game for the project is a Wave Survival that you advance through the level by opening doors using currency earned through fighting.</a:t>
            </a:r>
          </a:p>
          <a:p>
            <a:pPr marL="0" indent="0">
              <a:buNone/>
            </a:pPr>
            <a:endParaRPr lang="en-GB" sz="2000"/>
          </a:p>
        </p:txBody>
      </p:sp>
    </p:spTree>
    <p:extLst>
      <p:ext uri="{BB962C8B-B14F-4D97-AF65-F5344CB8AC3E}">
        <p14:creationId xmlns:p14="http://schemas.microsoft.com/office/powerpoint/2010/main" val="215860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537EC3F-5A19-3C47-F617-0AF5A0B189AB}"/>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Overview</a:t>
            </a:r>
          </a:p>
        </p:txBody>
      </p:sp>
      <p:pic>
        <p:nvPicPr>
          <p:cNvPr id="7" name="Picture 6" descr="A 3d model of a house&#10;&#10;AI-generated content may be incorrect.">
            <a:extLst>
              <a:ext uri="{FF2B5EF4-FFF2-40B4-BE49-F238E27FC236}">
                <a16:creationId xmlns:a16="http://schemas.microsoft.com/office/drawing/2014/main" id="{ED246715-9890-BF14-AD55-7ADEC36B6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974" y="2050595"/>
            <a:ext cx="3344875" cy="2617365"/>
          </a:xfrm>
          <a:prstGeom prst="rect">
            <a:avLst/>
          </a:prstGeom>
        </p:spPr>
      </p:pic>
      <p:pic>
        <p:nvPicPr>
          <p:cNvPr id="5" name="Content Placeholder 4" descr="A 3d model of a room&#10;&#10;AI-generated content may be incorrect.">
            <a:extLst>
              <a:ext uri="{FF2B5EF4-FFF2-40B4-BE49-F238E27FC236}">
                <a16:creationId xmlns:a16="http://schemas.microsoft.com/office/drawing/2014/main" id="{EA38B395-FE1E-46B0-7B5A-7EF4C384F7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67671" y="2074130"/>
            <a:ext cx="3622651" cy="2617365"/>
          </a:xfrm>
          <a:prstGeom prst="rect">
            <a:avLst/>
          </a:prstGeom>
        </p:spPr>
      </p:pic>
      <p:sp>
        <p:nvSpPr>
          <p:cNvPr id="8" name="TextBox 7">
            <a:extLst>
              <a:ext uri="{FF2B5EF4-FFF2-40B4-BE49-F238E27FC236}">
                <a16:creationId xmlns:a16="http://schemas.microsoft.com/office/drawing/2014/main" id="{B04DC4AD-0637-344A-0BCB-D10F928524F5}"/>
              </a:ext>
            </a:extLst>
          </p:cNvPr>
          <p:cNvSpPr txBox="1"/>
          <p:nvPr/>
        </p:nvSpPr>
        <p:spPr>
          <a:xfrm>
            <a:off x="1371598" y="5472982"/>
            <a:ext cx="9496427" cy="77709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The scene is composed of 2 different Floors; the Top Floor and the Bottom Floor, both fully decorated to my fullest extend in the timeframe.</a:t>
            </a:r>
          </a:p>
        </p:txBody>
      </p:sp>
      <p:sp>
        <p:nvSpPr>
          <p:cNvPr id="14" name="TextBox 13">
            <a:extLst>
              <a:ext uri="{FF2B5EF4-FFF2-40B4-BE49-F238E27FC236}">
                <a16:creationId xmlns:a16="http://schemas.microsoft.com/office/drawing/2014/main" id="{00D0BFF3-00EB-631C-8801-8A9FF0AA08B0}"/>
              </a:ext>
            </a:extLst>
          </p:cNvPr>
          <p:cNvSpPr txBox="1"/>
          <p:nvPr/>
        </p:nvSpPr>
        <p:spPr>
          <a:xfrm>
            <a:off x="3557041" y="4682610"/>
            <a:ext cx="1091133" cy="369332"/>
          </a:xfrm>
          <a:prstGeom prst="rect">
            <a:avLst/>
          </a:prstGeom>
          <a:noFill/>
        </p:spPr>
        <p:txBody>
          <a:bodyPr wrap="none" rtlCol="0">
            <a:spAutoFit/>
          </a:bodyPr>
          <a:lstStyle/>
          <a:p>
            <a:r>
              <a:rPr lang="en-GB" dirty="0"/>
              <a:t>Top Floor</a:t>
            </a:r>
          </a:p>
        </p:txBody>
      </p:sp>
      <p:sp>
        <p:nvSpPr>
          <p:cNvPr id="18" name="TextBox 17">
            <a:extLst>
              <a:ext uri="{FF2B5EF4-FFF2-40B4-BE49-F238E27FC236}">
                <a16:creationId xmlns:a16="http://schemas.microsoft.com/office/drawing/2014/main" id="{EA9EA2F7-959B-A91B-2339-2FB357C49A6C}"/>
              </a:ext>
            </a:extLst>
          </p:cNvPr>
          <p:cNvSpPr txBox="1"/>
          <p:nvPr/>
        </p:nvSpPr>
        <p:spPr>
          <a:xfrm>
            <a:off x="7338024" y="4701139"/>
            <a:ext cx="1481944" cy="369332"/>
          </a:xfrm>
          <a:prstGeom prst="rect">
            <a:avLst/>
          </a:prstGeom>
          <a:noFill/>
        </p:spPr>
        <p:txBody>
          <a:bodyPr wrap="none" rtlCol="0">
            <a:spAutoFit/>
          </a:bodyPr>
          <a:lstStyle/>
          <a:p>
            <a:r>
              <a:rPr lang="en-GB" dirty="0"/>
              <a:t>Bottom Floor</a:t>
            </a:r>
          </a:p>
        </p:txBody>
      </p:sp>
    </p:spTree>
    <p:extLst>
      <p:ext uri="{BB962C8B-B14F-4D97-AF65-F5344CB8AC3E}">
        <p14:creationId xmlns:p14="http://schemas.microsoft.com/office/powerpoint/2010/main" val="356086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3E79AE-350D-1D44-D3B2-B1A6A13B0604}"/>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Aims and Goals</a:t>
            </a:r>
          </a:p>
        </p:txBody>
      </p:sp>
      <p:sp>
        <p:nvSpPr>
          <p:cNvPr id="3" name="Content Placeholder 2">
            <a:extLst>
              <a:ext uri="{FF2B5EF4-FFF2-40B4-BE49-F238E27FC236}">
                <a16:creationId xmlns:a16="http://schemas.microsoft.com/office/drawing/2014/main" id="{22136108-59AA-10F5-5968-CD4747121B86}"/>
              </a:ext>
            </a:extLst>
          </p:cNvPr>
          <p:cNvSpPr>
            <a:spLocks noGrp="1"/>
          </p:cNvSpPr>
          <p:nvPr>
            <p:ph idx="1"/>
          </p:nvPr>
        </p:nvSpPr>
        <p:spPr>
          <a:xfrm>
            <a:off x="1371599" y="2318197"/>
            <a:ext cx="9724031" cy="3683358"/>
          </a:xfrm>
        </p:spPr>
        <p:txBody>
          <a:bodyPr anchor="ctr">
            <a:normAutofit/>
          </a:bodyPr>
          <a:lstStyle/>
          <a:p>
            <a:r>
              <a:rPr lang="en-GB" sz="2000"/>
              <a:t>Create a fully decorated level with 3 floor, each increasing in difficulty as you descend.</a:t>
            </a:r>
          </a:p>
          <a:p>
            <a:endParaRPr lang="en-GB" sz="2000"/>
          </a:p>
          <a:p>
            <a:r>
              <a:rPr lang="en-GB" sz="2000"/>
              <a:t>Give life to the scene with various animated textures and particles</a:t>
            </a:r>
          </a:p>
          <a:p>
            <a:endParaRPr lang="en-GB" sz="2000"/>
          </a:p>
          <a:p>
            <a:r>
              <a:rPr lang="en-GB" sz="2000"/>
              <a:t>Manually make all the textures and their properties (Normals, Roughness ect.)</a:t>
            </a:r>
          </a:p>
          <a:p>
            <a:endParaRPr lang="en-GB" sz="2000"/>
          </a:p>
          <a:p>
            <a:r>
              <a:rPr lang="en-GB" sz="2000"/>
              <a:t>Showcase the story of what occurred on the level with just the level design</a:t>
            </a:r>
          </a:p>
        </p:txBody>
      </p:sp>
    </p:spTree>
    <p:extLst>
      <p:ext uri="{BB962C8B-B14F-4D97-AF65-F5344CB8AC3E}">
        <p14:creationId xmlns:p14="http://schemas.microsoft.com/office/powerpoint/2010/main" val="4079662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33" name="Rectangle 32">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4C2A328-E662-2112-F4C8-DCA3E212BD40}"/>
              </a:ext>
            </a:extLst>
          </p:cNvPr>
          <p:cNvSpPr>
            <a:spLocks noGrp="1"/>
          </p:cNvSpPr>
          <p:nvPr>
            <p:ph type="title"/>
          </p:nvPr>
        </p:nvSpPr>
        <p:spPr>
          <a:xfrm>
            <a:off x="1371600" y="407695"/>
            <a:ext cx="9724030" cy="834251"/>
          </a:xfrm>
        </p:spPr>
        <p:txBody>
          <a:bodyPr anchor="ctr">
            <a:normAutofit/>
          </a:bodyPr>
          <a:lstStyle/>
          <a:p>
            <a:r>
              <a:rPr lang="en-GB" sz="4000" dirty="0">
                <a:solidFill>
                  <a:srgbClr val="FFFFFF"/>
                </a:solidFill>
              </a:rPr>
              <a:t>Development Process - Tools</a:t>
            </a:r>
          </a:p>
        </p:txBody>
      </p:sp>
      <p:pic>
        <p:nvPicPr>
          <p:cNvPr id="5" name="Picture 4" descr="A black background with a black square&#10;&#10;AI-generated content may be incorrect.">
            <a:extLst>
              <a:ext uri="{FF2B5EF4-FFF2-40B4-BE49-F238E27FC236}">
                <a16:creationId xmlns:a16="http://schemas.microsoft.com/office/drawing/2014/main" id="{A05358AC-2F6D-20EE-C9DD-DC2D6D9CD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297" y="2200459"/>
            <a:ext cx="2133001" cy="2133001"/>
          </a:xfrm>
          <a:prstGeom prst="rect">
            <a:avLst/>
          </a:prstGeom>
        </p:spPr>
      </p:pic>
      <p:pic>
        <p:nvPicPr>
          <p:cNvPr id="7" name="Picture 6" descr="A logo of a hand with a blue and white circle&#10;&#10;AI-generated content may be incorrect.">
            <a:extLst>
              <a:ext uri="{FF2B5EF4-FFF2-40B4-BE49-F238E27FC236}">
                <a16:creationId xmlns:a16="http://schemas.microsoft.com/office/drawing/2014/main" id="{6D08DE99-7010-F8CD-AB33-7DFF3B4C8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839" y="2200459"/>
            <a:ext cx="2394595" cy="2133001"/>
          </a:xfrm>
          <a:prstGeom prst="rect">
            <a:avLst/>
          </a:prstGeom>
        </p:spPr>
      </p:pic>
      <p:sp>
        <p:nvSpPr>
          <p:cNvPr id="3" name="Content Placeholder 2">
            <a:extLst>
              <a:ext uri="{FF2B5EF4-FFF2-40B4-BE49-F238E27FC236}">
                <a16:creationId xmlns:a16="http://schemas.microsoft.com/office/drawing/2014/main" id="{54C8AB44-6040-C157-DF46-7AA24855C7FE}"/>
              </a:ext>
            </a:extLst>
          </p:cNvPr>
          <p:cNvSpPr>
            <a:spLocks noGrp="1"/>
          </p:cNvSpPr>
          <p:nvPr>
            <p:ph idx="1"/>
          </p:nvPr>
        </p:nvSpPr>
        <p:spPr>
          <a:xfrm>
            <a:off x="1371601" y="4786744"/>
            <a:ext cx="9448800" cy="1442631"/>
          </a:xfrm>
        </p:spPr>
        <p:txBody>
          <a:bodyPr>
            <a:normAutofit fontScale="92500" lnSpcReduction="10000"/>
          </a:bodyPr>
          <a:lstStyle/>
          <a:p>
            <a:pPr marL="0" indent="0">
              <a:buNone/>
            </a:pPr>
            <a:r>
              <a:rPr lang="en-GB" sz="1600" dirty="0"/>
              <a:t>For my project I used: </a:t>
            </a:r>
          </a:p>
          <a:p>
            <a:r>
              <a:rPr lang="en-GB" sz="1600" dirty="0"/>
              <a:t>Blender to create all the models and build the scene </a:t>
            </a:r>
          </a:p>
          <a:p>
            <a:r>
              <a:rPr lang="en-GB" sz="1600" dirty="0"/>
              <a:t>Aseprite to create all the textures for the models, including all the Normal, Roughness, Emissive and Height maps</a:t>
            </a:r>
          </a:p>
          <a:p>
            <a:r>
              <a:rPr lang="en-GB" sz="1600" dirty="0" err="1"/>
              <a:t>ClipChamp</a:t>
            </a:r>
            <a:r>
              <a:rPr lang="en-GB" sz="1600" dirty="0"/>
              <a:t> to stitch together the renders and add effects for better viewing quality</a:t>
            </a:r>
          </a:p>
        </p:txBody>
      </p:sp>
      <p:pic>
        <p:nvPicPr>
          <p:cNvPr id="6" name="Picture 5" descr="A purple and blue rectangular object&#10;&#10;AI-generated content may be incorrect.">
            <a:extLst>
              <a:ext uri="{FF2B5EF4-FFF2-40B4-BE49-F238E27FC236}">
                <a16:creationId xmlns:a16="http://schemas.microsoft.com/office/drawing/2014/main" id="{1182D9E5-6485-53C5-FD96-39D4064F69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8856" y="1938864"/>
            <a:ext cx="2394595" cy="2394595"/>
          </a:xfrm>
          <a:prstGeom prst="rect">
            <a:avLst/>
          </a:prstGeom>
        </p:spPr>
      </p:pic>
    </p:spTree>
    <p:extLst>
      <p:ext uri="{BB962C8B-B14F-4D97-AF65-F5344CB8AC3E}">
        <p14:creationId xmlns:p14="http://schemas.microsoft.com/office/powerpoint/2010/main" val="342647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455AE0-AFA0-7469-3C66-B2CF523B506B}"/>
              </a:ext>
            </a:extLst>
          </p:cNvPr>
          <p:cNvSpPr>
            <a:spLocks noGrp="1"/>
          </p:cNvSpPr>
          <p:nvPr>
            <p:ph idx="1"/>
          </p:nvPr>
        </p:nvSpPr>
        <p:spPr>
          <a:xfrm>
            <a:off x="1150286" y="2399857"/>
            <a:ext cx="4667553" cy="3425709"/>
          </a:xfrm>
        </p:spPr>
        <p:txBody>
          <a:bodyPr>
            <a:normAutofit/>
          </a:bodyPr>
          <a:lstStyle/>
          <a:p>
            <a:pPr marL="0" indent="0">
              <a:buNone/>
            </a:pPr>
            <a:r>
              <a:rPr lang="en-GB" sz="2000"/>
              <a:t>I only used primitive shapes with a few changed faces for all my objects to:</a:t>
            </a:r>
          </a:p>
          <a:p>
            <a:r>
              <a:rPr lang="en-GB" sz="2000"/>
              <a:t>Reduce lag caused by many similar objects duplicated around the map</a:t>
            </a:r>
          </a:p>
          <a:p>
            <a:r>
              <a:rPr lang="en-GB" sz="2000"/>
              <a:t>Make it easier to UV unwrap and add textures on the objects with minimal effort required.</a:t>
            </a:r>
          </a:p>
        </p:txBody>
      </p:sp>
      <p:pic>
        <p:nvPicPr>
          <p:cNvPr id="11" name="Picture 10">
            <a:extLst>
              <a:ext uri="{FF2B5EF4-FFF2-40B4-BE49-F238E27FC236}">
                <a16:creationId xmlns:a16="http://schemas.microsoft.com/office/drawing/2014/main" id="{15B04104-ED5E-8EC3-1274-263674EF641D}"/>
              </a:ext>
            </a:extLst>
          </p:cNvPr>
          <p:cNvPicPr>
            <a:picLocks noChangeAspect="1"/>
          </p:cNvPicPr>
          <p:nvPr/>
        </p:nvPicPr>
        <p:blipFill>
          <a:blip r:embed="rId2"/>
          <a:stretch>
            <a:fillRect/>
          </a:stretch>
        </p:blipFill>
        <p:spPr>
          <a:xfrm>
            <a:off x="0" y="-1382"/>
            <a:ext cx="12191998" cy="1524213"/>
          </a:xfrm>
          <a:prstGeom prst="rect">
            <a:avLst/>
          </a:prstGeom>
        </p:spPr>
      </p:pic>
      <p:sp>
        <p:nvSpPr>
          <p:cNvPr id="16" name="Rectangle 15">
            <a:extLst>
              <a:ext uri="{FF2B5EF4-FFF2-40B4-BE49-F238E27FC236}">
                <a16:creationId xmlns:a16="http://schemas.microsoft.com/office/drawing/2014/main" id="{FA169C72-4010-413C-A913-4BD6E2D12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58C3C99-2F64-46DC-9F81-BAA40930E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155A4-D605-80CC-7D5B-CDE19D0D26DD}"/>
              </a:ext>
            </a:extLst>
          </p:cNvPr>
          <p:cNvSpPr>
            <a:spLocks noGrp="1"/>
          </p:cNvSpPr>
          <p:nvPr>
            <p:ph type="title"/>
          </p:nvPr>
        </p:nvSpPr>
        <p:spPr>
          <a:xfrm>
            <a:off x="1150286" y="-145593"/>
            <a:ext cx="4790364" cy="1668424"/>
          </a:xfrm>
        </p:spPr>
        <p:txBody>
          <a:bodyPr anchor="b">
            <a:normAutofit/>
          </a:bodyPr>
          <a:lstStyle/>
          <a:p>
            <a:r>
              <a:rPr lang="en-GB" sz="4000" dirty="0">
                <a:solidFill>
                  <a:schemeClr val="bg1"/>
                </a:solidFill>
              </a:rPr>
              <a:t>Development Process – Workflow Models</a:t>
            </a:r>
          </a:p>
        </p:txBody>
      </p:sp>
      <p:sp>
        <p:nvSpPr>
          <p:cNvPr id="12" name="Rectangle 11">
            <a:extLst>
              <a:ext uri="{FF2B5EF4-FFF2-40B4-BE49-F238E27FC236}">
                <a16:creationId xmlns:a16="http://schemas.microsoft.com/office/drawing/2014/main" id="{6E2C0839-76E3-2C39-789B-13C22F7F7750}"/>
              </a:ext>
            </a:extLst>
          </p:cNvPr>
          <p:cNvSpPr/>
          <p:nvPr/>
        </p:nvSpPr>
        <p:spPr>
          <a:xfrm>
            <a:off x="0" y="6292645"/>
            <a:ext cx="12192000" cy="11208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red vending machine with a glass door&#10;&#10;AI-generated content may be incorrect.">
            <a:extLst>
              <a:ext uri="{FF2B5EF4-FFF2-40B4-BE49-F238E27FC236}">
                <a16:creationId xmlns:a16="http://schemas.microsoft.com/office/drawing/2014/main" id="{6D18437D-67D8-A016-0662-012281C8E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163" y="1522831"/>
            <a:ext cx="2914173" cy="4877277"/>
          </a:xfrm>
          <a:prstGeom prst="rect">
            <a:avLst/>
          </a:prstGeom>
        </p:spPr>
      </p:pic>
      <p:pic>
        <p:nvPicPr>
          <p:cNvPr id="9" name="Picture 8" descr="A red vending machine with a blue screen&#10;&#10;AI-generated content may be incorrect.">
            <a:extLst>
              <a:ext uri="{FF2B5EF4-FFF2-40B4-BE49-F238E27FC236}">
                <a16:creationId xmlns:a16="http://schemas.microsoft.com/office/drawing/2014/main" id="{552C988A-40FE-653E-CABF-95D3D6900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1849" y="1522831"/>
            <a:ext cx="1361228" cy="2617745"/>
          </a:xfrm>
          <a:prstGeom prst="rect">
            <a:avLst/>
          </a:prstGeom>
        </p:spPr>
      </p:pic>
      <p:pic>
        <p:nvPicPr>
          <p:cNvPr id="5" name="Picture 4" descr="A grey rectangular object with a white door&#10;&#10;AI-generated content may be incorrect.">
            <a:extLst>
              <a:ext uri="{FF2B5EF4-FFF2-40B4-BE49-F238E27FC236}">
                <a16:creationId xmlns:a16="http://schemas.microsoft.com/office/drawing/2014/main" id="{33E4F480-4211-867C-6308-46B8BACA1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7526" y="4227451"/>
            <a:ext cx="1347047" cy="2172657"/>
          </a:xfrm>
          <a:prstGeom prst="rect">
            <a:avLst/>
          </a:prstGeom>
        </p:spPr>
      </p:pic>
    </p:spTree>
    <p:extLst>
      <p:ext uri="{BB962C8B-B14F-4D97-AF65-F5344CB8AC3E}">
        <p14:creationId xmlns:p14="http://schemas.microsoft.com/office/powerpoint/2010/main" val="289850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5AE46CD9-DD39-0570-7BB5-0B4015D214A2}"/>
              </a:ext>
            </a:extLst>
          </p:cNvPr>
          <p:cNvPicPr>
            <a:picLocks noChangeAspect="1"/>
          </p:cNvPicPr>
          <p:nvPr/>
        </p:nvPicPr>
        <p:blipFill>
          <a:blip r:embed="rId2"/>
          <a:stretch>
            <a:fillRect/>
          </a:stretch>
        </p:blipFill>
        <p:spPr>
          <a:xfrm>
            <a:off x="-12785" y="19199"/>
            <a:ext cx="12204785" cy="1524213"/>
          </a:xfrm>
          <a:prstGeom prst="rect">
            <a:avLst/>
          </a:prstGeom>
        </p:spPr>
      </p:pic>
      <p:sp>
        <p:nvSpPr>
          <p:cNvPr id="2" name="Title 1">
            <a:extLst>
              <a:ext uri="{FF2B5EF4-FFF2-40B4-BE49-F238E27FC236}">
                <a16:creationId xmlns:a16="http://schemas.microsoft.com/office/drawing/2014/main" id="{8894F5F3-D813-2C8C-81F3-3E1B412CF8E7}"/>
              </a:ext>
            </a:extLst>
          </p:cNvPr>
          <p:cNvSpPr>
            <a:spLocks noGrp="1"/>
          </p:cNvSpPr>
          <p:nvPr>
            <p:ph type="title"/>
          </p:nvPr>
        </p:nvSpPr>
        <p:spPr>
          <a:xfrm>
            <a:off x="185057" y="124121"/>
            <a:ext cx="7856028" cy="1325563"/>
          </a:xfrm>
        </p:spPr>
        <p:txBody>
          <a:bodyPr>
            <a:normAutofit/>
          </a:bodyPr>
          <a:lstStyle/>
          <a:p>
            <a:r>
              <a:rPr lang="en-GB" sz="3200" dirty="0">
                <a:solidFill>
                  <a:schemeClr val="bg1"/>
                </a:solidFill>
              </a:rPr>
              <a:t>Development Process – Workflow Textures</a:t>
            </a:r>
          </a:p>
        </p:txBody>
      </p:sp>
      <p:graphicFrame>
        <p:nvGraphicFramePr>
          <p:cNvPr id="36" name="Content Placeholder 2">
            <a:extLst>
              <a:ext uri="{FF2B5EF4-FFF2-40B4-BE49-F238E27FC236}">
                <a16:creationId xmlns:a16="http://schemas.microsoft.com/office/drawing/2014/main" id="{8A270D54-792A-D0D4-FCE9-9B16942E8993}"/>
              </a:ext>
            </a:extLst>
          </p:cNvPr>
          <p:cNvGraphicFramePr>
            <a:graphicFrameLocks noGrp="1"/>
          </p:cNvGraphicFramePr>
          <p:nvPr>
            <p:ph idx="1"/>
            <p:extLst>
              <p:ext uri="{D42A27DB-BD31-4B8C-83A1-F6EECF244321}">
                <p14:modId xmlns:p14="http://schemas.microsoft.com/office/powerpoint/2010/main" val="1006360295"/>
              </p:ext>
            </p:extLst>
          </p:nvPr>
        </p:nvGraphicFramePr>
        <p:xfrm>
          <a:off x="838201" y="1825625"/>
          <a:ext cx="447106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descr="A square vent with a cross on it&#10;&#10;AI-generated content may be incorrect.">
            <a:extLst>
              <a:ext uri="{FF2B5EF4-FFF2-40B4-BE49-F238E27FC236}">
                <a16:creationId xmlns:a16="http://schemas.microsoft.com/office/drawing/2014/main" id="{0EB73B3B-A2B9-3556-5E6D-6A41429308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5075" y="4550515"/>
            <a:ext cx="1517016" cy="1842091"/>
          </a:xfrm>
          <a:prstGeom prst="rect">
            <a:avLst/>
          </a:prstGeom>
        </p:spPr>
      </p:pic>
      <p:pic>
        <p:nvPicPr>
          <p:cNvPr id="19" name="Picture 18" descr="A grey square object on a black background&#10;&#10;AI-generated content may be incorrect.">
            <a:extLst>
              <a:ext uri="{FF2B5EF4-FFF2-40B4-BE49-F238E27FC236}">
                <a16:creationId xmlns:a16="http://schemas.microsoft.com/office/drawing/2014/main" id="{FC2C5268-7513-0B02-19BE-177AA204D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1085" y="4500229"/>
            <a:ext cx="1364039" cy="1883522"/>
          </a:xfrm>
          <a:prstGeom prst="rect">
            <a:avLst/>
          </a:prstGeom>
        </p:spPr>
      </p:pic>
      <p:pic>
        <p:nvPicPr>
          <p:cNvPr id="21" name="Picture 20" descr="A pixel art of a fan&#10;&#10;AI-generated content may be incorrect.">
            <a:extLst>
              <a:ext uri="{FF2B5EF4-FFF2-40B4-BE49-F238E27FC236}">
                <a16:creationId xmlns:a16="http://schemas.microsoft.com/office/drawing/2014/main" id="{EFBBF938-2D99-F188-C9ED-42717FCC6B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5765" y="1833361"/>
            <a:ext cx="1813408" cy="1822969"/>
          </a:xfrm>
          <a:prstGeom prst="rect">
            <a:avLst/>
          </a:prstGeom>
        </p:spPr>
      </p:pic>
      <p:pic>
        <p:nvPicPr>
          <p:cNvPr id="23" name="Picture 22" descr="A white circle with a x in it&#10;&#10;AI-generated content may be incorrect.">
            <a:extLst>
              <a:ext uri="{FF2B5EF4-FFF2-40B4-BE49-F238E27FC236}">
                <a16:creationId xmlns:a16="http://schemas.microsoft.com/office/drawing/2014/main" id="{2EF44F2F-475E-B4DB-B026-57CD1F313E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42218" y="1833362"/>
            <a:ext cx="1813408" cy="1816596"/>
          </a:xfrm>
          <a:prstGeom prst="rect">
            <a:avLst/>
          </a:prstGeom>
        </p:spPr>
      </p:pic>
      <p:pic>
        <p:nvPicPr>
          <p:cNvPr id="25" name="Picture 24" descr="A blue and purple pixelated image of a circle with bars&#10;&#10;AI-generated content may be incorrect.">
            <a:extLst>
              <a:ext uri="{FF2B5EF4-FFF2-40B4-BE49-F238E27FC236}">
                <a16:creationId xmlns:a16="http://schemas.microsoft.com/office/drawing/2014/main" id="{A67AEBE6-88DB-2E9E-2D79-85D9F01ED0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3270" y="1825625"/>
            <a:ext cx="1816594" cy="1822968"/>
          </a:xfrm>
          <a:prstGeom prst="rect">
            <a:avLst/>
          </a:prstGeom>
        </p:spPr>
      </p:pic>
      <p:pic>
        <p:nvPicPr>
          <p:cNvPr id="27" name="Picture 26" descr="A pixel art of a vent&#10;&#10;AI-generated content may be incorrect.">
            <a:extLst>
              <a:ext uri="{FF2B5EF4-FFF2-40B4-BE49-F238E27FC236}">
                <a16:creationId xmlns:a16="http://schemas.microsoft.com/office/drawing/2014/main" id="{465FC37E-842B-D056-88A4-1579035DC7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74178" y="4502864"/>
            <a:ext cx="1829343" cy="1816595"/>
          </a:xfrm>
          <a:prstGeom prst="rect">
            <a:avLst/>
          </a:prstGeom>
        </p:spPr>
      </p:pic>
      <p:sp>
        <p:nvSpPr>
          <p:cNvPr id="28" name="TextBox 27">
            <a:extLst>
              <a:ext uri="{FF2B5EF4-FFF2-40B4-BE49-F238E27FC236}">
                <a16:creationId xmlns:a16="http://schemas.microsoft.com/office/drawing/2014/main" id="{C02B7415-834A-1C29-99E3-0C05A09C5203}"/>
              </a:ext>
            </a:extLst>
          </p:cNvPr>
          <p:cNvSpPr txBox="1"/>
          <p:nvPr/>
        </p:nvSpPr>
        <p:spPr>
          <a:xfrm>
            <a:off x="6041100" y="3656330"/>
            <a:ext cx="862737" cy="369332"/>
          </a:xfrm>
          <a:prstGeom prst="rect">
            <a:avLst/>
          </a:prstGeom>
          <a:noFill/>
        </p:spPr>
        <p:txBody>
          <a:bodyPr wrap="none" rtlCol="0">
            <a:spAutoFit/>
          </a:bodyPr>
          <a:lstStyle/>
          <a:p>
            <a:r>
              <a:rPr lang="en-GB" dirty="0"/>
              <a:t>Colour</a:t>
            </a:r>
          </a:p>
        </p:txBody>
      </p:sp>
      <p:sp>
        <p:nvSpPr>
          <p:cNvPr id="29" name="TextBox 28">
            <a:extLst>
              <a:ext uri="{FF2B5EF4-FFF2-40B4-BE49-F238E27FC236}">
                <a16:creationId xmlns:a16="http://schemas.microsoft.com/office/drawing/2014/main" id="{D57ECCB1-FCA2-FD4D-D59A-D636B9A5FE93}"/>
              </a:ext>
            </a:extLst>
          </p:cNvPr>
          <p:cNvSpPr txBox="1"/>
          <p:nvPr/>
        </p:nvSpPr>
        <p:spPr>
          <a:xfrm>
            <a:off x="8077736" y="3648593"/>
            <a:ext cx="1290738" cy="369332"/>
          </a:xfrm>
          <a:prstGeom prst="rect">
            <a:avLst/>
          </a:prstGeom>
          <a:noFill/>
        </p:spPr>
        <p:txBody>
          <a:bodyPr wrap="none" rtlCol="0">
            <a:spAutoFit/>
          </a:bodyPr>
          <a:lstStyle/>
          <a:p>
            <a:r>
              <a:rPr lang="en-GB" dirty="0"/>
              <a:t>Roughness</a:t>
            </a:r>
          </a:p>
        </p:txBody>
      </p:sp>
      <p:sp>
        <p:nvSpPr>
          <p:cNvPr id="30" name="TextBox 29">
            <a:extLst>
              <a:ext uri="{FF2B5EF4-FFF2-40B4-BE49-F238E27FC236}">
                <a16:creationId xmlns:a16="http://schemas.microsoft.com/office/drawing/2014/main" id="{EC6A9638-C452-38C7-408F-1A20E220A535}"/>
              </a:ext>
            </a:extLst>
          </p:cNvPr>
          <p:cNvSpPr txBox="1"/>
          <p:nvPr/>
        </p:nvSpPr>
        <p:spPr>
          <a:xfrm>
            <a:off x="10457751" y="3648593"/>
            <a:ext cx="931665" cy="369332"/>
          </a:xfrm>
          <a:prstGeom prst="rect">
            <a:avLst/>
          </a:prstGeom>
          <a:noFill/>
        </p:spPr>
        <p:txBody>
          <a:bodyPr wrap="none" rtlCol="0">
            <a:spAutoFit/>
          </a:bodyPr>
          <a:lstStyle/>
          <a:p>
            <a:r>
              <a:rPr lang="en-GB" dirty="0"/>
              <a:t>Normal</a:t>
            </a:r>
          </a:p>
        </p:txBody>
      </p:sp>
      <p:sp>
        <p:nvSpPr>
          <p:cNvPr id="31" name="TextBox 30">
            <a:extLst>
              <a:ext uri="{FF2B5EF4-FFF2-40B4-BE49-F238E27FC236}">
                <a16:creationId xmlns:a16="http://schemas.microsoft.com/office/drawing/2014/main" id="{0E298873-DE0E-4BE8-4B8F-0995BEDF479F}"/>
              </a:ext>
            </a:extLst>
          </p:cNvPr>
          <p:cNvSpPr txBox="1"/>
          <p:nvPr/>
        </p:nvSpPr>
        <p:spPr>
          <a:xfrm>
            <a:off x="6041100" y="4130897"/>
            <a:ext cx="838691" cy="369332"/>
          </a:xfrm>
          <a:prstGeom prst="rect">
            <a:avLst/>
          </a:prstGeom>
          <a:noFill/>
        </p:spPr>
        <p:txBody>
          <a:bodyPr wrap="none" rtlCol="0">
            <a:spAutoFit/>
          </a:bodyPr>
          <a:lstStyle/>
          <a:p>
            <a:r>
              <a:rPr lang="en-GB" dirty="0"/>
              <a:t>Height</a:t>
            </a:r>
          </a:p>
        </p:txBody>
      </p:sp>
      <p:sp>
        <p:nvSpPr>
          <p:cNvPr id="33" name="TextBox 32">
            <a:extLst>
              <a:ext uri="{FF2B5EF4-FFF2-40B4-BE49-F238E27FC236}">
                <a16:creationId xmlns:a16="http://schemas.microsoft.com/office/drawing/2014/main" id="{F407EC7C-D526-9101-4F67-C3CEC8B99B81}"/>
              </a:ext>
            </a:extLst>
          </p:cNvPr>
          <p:cNvSpPr txBox="1"/>
          <p:nvPr/>
        </p:nvSpPr>
        <p:spPr>
          <a:xfrm>
            <a:off x="8306003" y="4133532"/>
            <a:ext cx="834203" cy="369332"/>
          </a:xfrm>
          <a:prstGeom prst="rect">
            <a:avLst/>
          </a:prstGeom>
          <a:noFill/>
        </p:spPr>
        <p:txBody>
          <a:bodyPr wrap="none" rtlCol="0">
            <a:spAutoFit/>
          </a:bodyPr>
          <a:lstStyle/>
          <a:p>
            <a:r>
              <a:rPr lang="en-GB" dirty="0"/>
              <a:t>Before</a:t>
            </a:r>
          </a:p>
        </p:txBody>
      </p:sp>
      <p:sp>
        <p:nvSpPr>
          <p:cNvPr id="34" name="TextBox 33">
            <a:extLst>
              <a:ext uri="{FF2B5EF4-FFF2-40B4-BE49-F238E27FC236}">
                <a16:creationId xmlns:a16="http://schemas.microsoft.com/office/drawing/2014/main" id="{9ED3A505-8F2A-A6DE-3D0B-47D7FE894C77}"/>
              </a:ext>
            </a:extLst>
          </p:cNvPr>
          <p:cNvSpPr txBox="1"/>
          <p:nvPr/>
        </p:nvSpPr>
        <p:spPr>
          <a:xfrm>
            <a:off x="10591505" y="4260779"/>
            <a:ext cx="664156" cy="369332"/>
          </a:xfrm>
          <a:prstGeom prst="rect">
            <a:avLst/>
          </a:prstGeom>
          <a:noFill/>
        </p:spPr>
        <p:txBody>
          <a:bodyPr wrap="none" rtlCol="0">
            <a:spAutoFit/>
          </a:bodyPr>
          <a:lstStyle/>
          <a:p>
            <a:r>
              <a:rPr lang="en-GB" dirty="0"/>
              <a:t>After</a:t>
            </a:r>
          </a:p>
        </p:txBody>
      </p:sp>
    </p:spTree>
    <p:extLst>
      <p:ext uri="{BB962C8B-B14F-4D97-AF65-F5344CB8AC3E}">
        <p14:creationId xmlns:p14="http://schemas.microsoft.com/office/powerpoint/2010/main" val="192636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0B504DB-2CA0-0008-B756-CDCA1713F8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5" name="Rectangle 14">
              <a:extLst>
                <a:ext uri="{FF2B5EF4-FFF2-40B4-BE49-F238E27FC236}">
                  <a16:creationId xmlns:a16="http://schemas.microsoft.com/office/drawing/2014/main" id="{348E256A-4AB9-7FA1-6480-C4C71EC72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A330FB-EFE5-07CB-6D4F-CA8A2D33B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363FB0-F6C5-4382-BAE0-D6D74E58D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ontent Placeholder 10">
            <a:extLst>
              <a:ext uri="{FF2B5EF4-FFF2-40B4-BE49-F238E27FC236}">
                <a16:creationId xmlns:a16="http://schemas.microsoft.com/office/drawing/2014/main" id="{CA1B73AE-0854-6AA3-64FA-C7451BDB8603}"/>
              </a:ext>
            </a:extLst>
          </p:cNvPr>
          <p:cNvSpPr>
            <a:spLocks noGrp="1"/>
          </p:cNvSpPr>
          <p:nvPr>
            <p:ph idx="1"/>
          </p:nvPr>
        </p:nvSpPr>
        <p:spPr>
          <a:xfrm>
            <a:off x="876692" y="2202287"/>
            <a:ext cx="4114800" cy="3810595"/>
          </a:xfrm>
        </p:spPr>
        <p:txBody>
          <a:bodyPr anchor="ctr">
            <a:normAutofit/>
          </a:bodyPr>
          <a:lstStyle/>
          <a:p>
            <a:r>
              <a:rPr lang="en-US" sz="2000" dirty="0"/>
              <a:t>The top floor is the starter area for the player; it is a safe zone to help introduce the gameplay to the player.</a:t>
            </a:r>
          </a:p>
          <a:p>
            <a:r>
              <a:rPr lang="en-US" sz="2000" dirty="0"/>
              <a:t>The bottom floor is the actual level where the player can traverse the map, explore and fight. The floor is designed with multiple loops to prevent the player from being cornered.</a:t>
            </a:r>
          </a:p>
        </p:txBody>
      </p:sp>
      <p:pic>
        <p:nvPicPr>
          <p:cNvPr id="7" name="Picture 6" descr="A computer generated image of a room&#10;&#10;AI-generated content may be incorrect.">
            <a:extLst>
              <a:ext uri="{FF2B5EF4-FFF2-40B4-BE49-F238E27FC236}">
                <a16:creationId xmlns:a16="http://schemas.microsoft.com/office/drawing/2014/main" id="{C0347FA5-FB9E-2552-F04F-A2E1C2613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280" y="2462080"/>
            <a:ext cx="2814226" cy="3360270"/>
          </a:xfrm>
          <a:prstGeom prst="rect">
            <a:avLst/>
          </a:prstGeom>
        </p:spPr>
      </p:pic>
      <p:pic>
        <p:nvPicPr>
          <p:cNvPr id="5" name="Content Placeholder 4" descr="A map of a room&#10;&#10;AI-generated content may be incorrect.">
            <a:extLst>
              <a:ext uri="{FF2B5EF4-FFF2-40B4-BE49-F238E27FC236}">
                <a16:creationId xmlns:a16="http://schemas.microsoft.com/office/drawing/2014/main" id="{91E8DF84-9C8D-FD2F-5400-E539EAB7F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9575" y="2702714"/>
            <a:ext cx="2814226" cy="2879003"/>
          </a:xfrm>
          <a:prstGeom prst="rect">
            <a:avLst/>
          </a:prstGeom>
        </p:spPr>
      </p:pic>
      <p:pic>
        <p:nvPicPr>
          <p:cNvPr id="9" name="Picture 8" descr="A blue sky with no clouds&#10;&#10;AI-generated content may be incorrect.">
            <a:extLst>
              <a:ext uri="{FF2B5EF4-FFF2-40B4-BE49-F238E27FC236}">
                <a16:creationId xmlns:a16="http://schemas.microsoft.com/office/drawing/2014/main" id="{682D9FF6-E355-E8E1-85A2-69AAF5F89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8" y="-40742"/>
            <a:ext cx="12202174" cy="1524213"/>
          </a:xfrm>
          <a:prstGeom prst="rect">
            <a:avLst/>
          </a:prstGeom>
        </p:spPr>
      </p:pic>
      <p:sp>
        <p:nvSpPr>
          <p:cNvPr id="2" name="Title 1">
            <a:extLst>
              <a:ext uri="{FF2B5EF4-FFF2-40B4-BE49-F238E27FC236}">
                <a16:creationId xmlns:a16="http://schemas.microsoft.com/office/drawing/2014/main" id="{4C93EC4F-7BA2-8B40-5B9E-67965F3A2920}"/>
              </a:ext>
            </a:extLst>
          </p:cNvPr>
          <p:cNvSpPr>
            <a:spLocks noGrp="1"/>
          </p:cNvSpPr>
          <p:nvPr>
            <p:ph type="title"/>
          </p:nvPr>
        </p:nvSpPr>
        <p:spPr>
          <a:xfrm>
            <a:off x="876691" y="301843"/>
            <a:ext cx="10477109" cy="1003532"/>
          </a:xfrm>
        </p:spPr>
        <p:txBody>
          <a:bodyPr anchor="ctr">
            <a:normAutofit/>
          </a:bodyPr>
          <a:lstStyle/>
          <a:p>
            <a:r>
              <a:rPr lang="en-GB" sz="3200" dirty="0">
                <a:solidFill>
                  <a:srgbClr val="FFFFFF"/>
                </a:solidFill>
              </a:rPr>
              <a:t>Development Process – Level Design</a:t>
            </a:r>
          </a:p>
        </p:txBody>
      </p:sp>
    </p:spTree>
    <p:extLst>
      <p:ext uri="{BB962C8B-B14F-4D97-AF65-F5344CB8AC3E}">
        <p14:creationId xmlns:p14="http://schemas.microsoft.com/office/powerpoint/2010/main" val="91132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F07F0-A27E-6EB1-B02E-FA31A2396049}"/>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Development Process - Milestones</a:t>
            </a:r>
          </a:p>
        </p:txBody>
      </p:sp>
      <p:sp>
        <p:nvSpPr>
          <p:cNvPr id="3" name="Content Placeholder 2">
            <a:extLst>
              <a:ext uri="{FF2B5EF4-FFF2-40B4-BE49-F238E27FC236}">
                <a16:creationId xmlns:a16="http://schemas.microsoft.com/office/drawing/2014/main" id="{FA1FC452-FE51-6D1B-77AE-9DC80CA5FBEC}"/>
              </a:ext>
            </a:extLst>
          </p:cNvPr>
          <p:cNvSpPr>
            <a:spLocks noGrp="1"/>
          </p:cNvSpPr>
          <p:nvPr>
            <p:ph idx="1"/>
          </p:nvPr>
        </p:nvSpPr>
        <p:spPr>
          <a:xfrm>
            <a:off x="1371599" y="2318197"/>
            <a:ext cx="9724031" cy="3683358"/>
          </a:xfrm>
        </p:spPr>
        <p:txBody>
          <a:bodyPr anchor="ctr">
            <a:normAutofit/>
          </a:bodyPr>
          <a:lstStyle/>
          <a:p>
            <a:r>
              <a:rPr lang="en-GB" sz="2000"/>
              <a:t>Week 1 – Completed base Block-out for level</a:t>
            </a:r>
          </a:p>
          <a:p>
            <a:r>
              <a:rPr lang="en-GB" sz="2000"/>
              <a:t>Week 2 – Began Block-out for models in the level</a:t>
            </a:r>
          </a:p>
          <a:p>
            <a:r>
              <a:rPr lang="en-GB" sz="2000"/>
              <a:t>Week 3 – Began modelling finalised objects for the scene</a:t>
            </a:r>
          </a:p>
          <a:p>
            <a:r>
              <a:rPr lang="en-GB" sz="2000"/>
              <a:t>Week 4 – Began creating textures for the models</a:t>
            </a:r>
          </a:p>
          <a:p>
            <a:r>
              <a:rPr lang="en-GB" sz="2000"/>
              <a:t>Week 5 – Continued modelling and texture, and began Lighting</a:t>
            </a:r>
          </a:p>
          <a:p>
            <a:r>
              <a:rPr lang="en-GB" sz="2000"/>
              <a:t>Week 6 – Polishing scene by adding various Decals and animated textures</a:t>
            </a:r>
          </a:p>
          <a:p>
            <a:r>
              <a:rPr lang="en-GB" sz="2000"/>
              <a:t>Week 7 – Rendering scene and combining them in OBS</a:t>
            </a:r>
          </a:p>
        </p:txBody>
      </p:sp>
    </p:spTree>
    <p:extLst>
      <p:ext uri="{BB962C8B-B14F-4D97-AF65-F5344CB8AC3E}">
        <p14:creationId xmlns:p14="http://schemas.microsoft.com/office/powerpoint/2010/main" val="1055570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 1 OOOH</Template>
  <TotalTime>336</TotalTime>
  <Words>767</Words>
  <Application>Microsoft Office PowerPoint</Application>
  <PresentationFormat>Widescreen</PresentationFormat>
  <Paragraphs>84</Paragraphs>
  <Slides>15</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Sci-fi Lab Blender Scene Viva Presentation</vt:lpstr>
      <vt:lpstr>Introduction</vt:lpstr>
      <vt:lpstr>Overview</vt:lpstr>
      <vt:lpstr>Aims and Goals</vt:lpstr>
      <vt:lpstr>Development Process - Tools</vt:lpstr>
      <vt:lpstr>Development Process – Workflow Models</vt:lpstr>
      <vt:lpstr>Development Process – Workflow Textures</vt:lpstr>
      <vt:lpstr>Development Process – Level Design</vt:lpstr>
      <vt:lpstr>Development Process - Milestones</vt:lpstr>
      <vt:lpstr>Development Process - Challenges</vt:lpstr>
      <vt:lpstr>Demo – Animated Textures</vt:lpstr>
      <vt:lpstr>Reflection - Shortened</vt:lpstr>
      <vt:lpstr>Testing</vt:lpstr>
      <vt:lpstr>Next Step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Dimitrios Mantzidis</dc:creator>
  <cp:lastModifiedBy>Dimitrios Mantzidis</cp:lastModifiedBy>
  <cp:revision>12</cp:revision>
  <dcterms:created xsi:type="dcterms:W3CDTF">2025-05-31T15:10:26Z</dcterms:created>
  <dcterms:modified xsi:type="dcterms:W3CDTF">2025-06-01T18:39:20Z</dcterms:modified>
</cp:coreProperties>
</file>